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C8090-CA8A-4476-A8AF-1417C26116EC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CAB7E-7ED2-4074-911F-1AFF01913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CAB7E-7ED2-4074-911F-1AFF01913BC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2%20&#1069;&#1082;&#1089;&#1087;&#1086;&#1079;&#1080;&#1094;&#1080;&#1080;%20&#1079;&#1072;&#1083;&#1072;.pptx" TargetMode="External"/><Relationship Id="rId13" Type="http://schemas.openxmlformats.org/officeDocument/2006/relationships/image" Target="../media/image6.png"/><Relationship Id="rId18" Type="http://schemas.openxmlformats.org/officeDocument/2006/relationships/hyperlink" Target="4%20%20&#1055;&#1086;&#1080;&#1089;&#1082;&#1086;&#1074;&#1086;-&#1082;&#1088;&#1072;&#1077;&#1074;&#1077;&#1076;&#1095;&#1077;&#1089;&#1082;&#1072;&#1103;%20&#1088;&#1072;&#1073;&#1086;&#1090;&#1072;.pptx" TargetMode="External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12" Type="http://schemas.openxmlformats.org/officeDocument/2006/relationships/hyperlink" Target="5%20&#1047;&#1072;&#1073;&#1074;&#1077;&#1085;&#1080;&#1077;%20&#1085;&#1077;&#1076;&#1086;&#1087;&#1091;&#1089;&#1090;&#1080;&#1084;&#1086;.ppt" TargetMode="External"/><Relationship Id="rId17" Type="http://schemas.openxmlformats.org/officeDocument/2006/relationships/image" Target="../media/image9.png"/><Relationship Id="rId2" Type="http://schemas.openxmlformats.org/officeDocument/2006/relationships/audio" Target="file:///C:\Documents%20and%20Settings\&#1057;&#1077;&#1088;&#1075;&#1077;&#1081;\&#1056;&#1072;&#1073;&#1086;&#1095;&#1080;&#1081;%20&#1089;&#1090;&#1086;&#1083;\&#1047;&#1072;&#1083;%20%20&#1073;&#1086;&#1077;&#1074;&#1086;&#1081;%20&#1089;&#1083;&#1072;&#1074;&#1099;%20&#1089;&#1086;&#1096;%20&#8470;2\&#1055;&#1086;&#1089;&#1083;&#1077;&#1076;&#1085;&#1080;&#1081;%20&#1073;&#1086;&#1081;-%20&#1084;&#1091;&#1078;&#1095;.&#1082;&#1086;&#1088;.2.wav" TargetMode="External"/><Relationship Id="rId16" Type="http://schemas.openxmlformats.org/officeDocument/2006/relationships/image" Target="../media/image8.png"/><Relationship Id="rId1" Type="http://schemas.openxmlformats.org/officeDocument/2006/relationships/audio" Target="file:///C:\Documents%20and%20Settings\&#1057;&#1077;&#1088;&#1075;&#1077;&#1081;\&#1056;&#1072;&#1073;&#1086;&#1095;&#1080;&#1081;%20&#1089;&#1090;&#1086;&#1083;\&#1047;&#1072;&#1083;%20%20&#1073;&#1086;&#1077;&#1074;&#1086;&#1081;%20&#1089;&#1083;&#1072;&#1074;&#1099;%20&#1089;&#1086;&#1096;%20&#8470;2\&#1041;&#1077;&#1079;&#1099;&#1084;&#1103;&#1085;&#1085;&#1099;&#1081;%20(7).wma" TargetMode="External"/><Relationship Id="rId6" Type="http://schemas.openxmlformats.org/officeDocument/2006/relationships/image" Target="../media/image2.jpeg"/><Relationship Id="rId11" Type="http://schemas.openxmlformats.org/officeDocument/2006/relationships/image" Target="../media/image5.png"/><Relationship Id="rId5" Type="http://schemas.openxmlformats.org/officeDocument/2006/relationships/image" Target="../media/image1.gif"/><Relationship Id="rId15" Type="http://schemas.openxmlformats.org/officeDocument/2006/relationships/image" Target="../media/image7.png"/><Relationship Id="rId10" Type="http://schemas.openxmlformats.org/officeDocument/2006/relationships/hyperlink" Target="1%20&#1050;%20&#1080;&#1089;&#1090;&#1086;&#1088;&#1080;&#1080;%20&#1086;&#1090;&#1082;&#1088;&#1099;&#1090;&#1080;&#1103;%20&#1047;&#1072;&#1083;&#1072;%20&#1073;&#1086;&#1077;&#1074;&#1086;&#1081;%20&#1089;&#1083;&#1072;&#1074;&#1099;.pptx" TargetMode="External"/><Relationship Id="rId19" Type="http://schemas.openxmlformats.org/officeDocument/2006/relationships/image" Target="../media/image10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4.png"/><Relationship Id="rId14" Type="http://schemas.openxmlformats.org/officeDocument/2006/relationships/hyperlink" Target="3%20%20&#1042;&#1089;&#1090;&#1088;&#1077;&#1095;&#1072;%20&#1087;&#1086;&#1082;&#1086;&#1083;&#1077;&#1085;&#1080;&#1081;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4584628_Aleksandr_Goncharov_with_fram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pic>
        <p:nvPicPr>
          <p:cNvPr id="21" name="Рисунок 20" descr="Рисунок8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5852" y="357166"/>
            <a:ext cx="6643734" cy="6147130"/>
          </a:xfrm>
          <a:prstGeom prst="rect">
            <a:avLst/>
          </a:prstGeom>
          <a:noFill/>
        </p:spPr>
      </p:pic>
      <p:pic>
        <p:nvPicPr>
          <p:cNvPr id="18" name="Рисунок 17" descr="Рисунок4.png">
            <a:hlinkClick r:id="rId8" action="ppaction://hlinkpres?slideindex=1&amp;slidetitle=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0694" y="1928802"/>
            <a:ext cx="2310037" cy="2141694"/>
          </a:xfrm>
          <a:prstGeom prst="rect">
            <a:avLst/>
          </a:prstGeom>
        </p:spPr>
      </p:pic>
      <p:pic>
        <p:nvPicPr>
          <p:cNvPr id="17" name="Рисунок 16" descr="Рисунок3.png">
            <a:hlinkClick r:id="rId10" action="ppaction://hlinkpres?slideindex=1&amp;slidetitle=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57554" y="357166"/>
            <a:ext cx="2470695" cy="2286016"/>
          </a:xfrm>
          <a:prstGeom prst="rect">
            <a:avLst/>
          </a:prstGeom>
        </p:spPr>
      </p:pic>
      <p:pic>
        <p:nvPicPr>
          <p:cNvPr id="15" name="Рисунок 14" descr="Рисунок1.png">
            <a:hlinkClick r:id="rId12" action="ppaction://hlinkpres?slideindex=1&amp;slidetitle=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85852" y="1857364"/>
            <a:ext cx="2428892" cy="2256804"/>
          </a:xfrm>
          <a:prstGeom prst="rect">
            <a:avLst/>
          </a:prstGeom>
        </p:spPr>
      </p:pic>
      <p:pic>
        <p:nvPicPr>
          <p:cNvPr id="16" name="Рисунок 15" descr="Рисунок2.png">
            <a:hlinkClick r:id="rId14" action="ppaction://hlinkpres?slideindex=1&amp;slidetitle=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643438" y="4214818"/>
            <a:ext cx="2406422" cy="2235929"/>
          </a:xfrm>
          <a:prstGeom prst="rect">
            <a:avLst/>
          </a:prstGeom>
        </p:spPr>
      </p:pic>
      <p:pic>
        <p:nvPicPr>
          <p:cNvPr id="11" name="Безымянный (7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6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pic>
        <p:nvPicPr>
          <p:cNvPr id="13" name="Последний бой- мужч.кор.2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7"/>
          <a:stretch>
            <a:fillRect/>
          </a:stretch>
        </p:blipFill>
        <p:spPr>
          <a:xfrm>
            <a:off x="214282" y="6553200"/>
            <a:ext cx="304800" cy="304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86314" y="1357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4" name="Рисунок 23" descr="Рисунок9.png">
            <a:hlinkClick r:id="rId18" action="ppaction://hlinkpres?slideindex=1&amp;slidetitle="/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71670" y="4143380"/>
            <a:ext cx="2500330" cy="230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3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1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mediacall" presetSubtype="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76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showWhenStopped="0"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</Words>
  <PresentationFormat>Экран (4:3)</PresentationFormat>
  <Paragraphs>1</Paragraphs>
  <Slides>1</Slides>
  <Notes>1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Сергей</cp:lastModifiedBy>
  <cp:revision>25</cp:revision>
  <dcterms:modified xsi:type="dcterms:W3CDTF">2010-04-27T17:12:44Z</dcterms:modified>
</cp:coreProperties>
</file>