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83" r:id="rId2"/>
    <p:sldMasterId id="2147483795" r:id="rId3"/>
    <p:sldMasterId id="2147483808" r:id="rId4"/>
  </p:sldMasterIdLst>
  <p:notesMasterIdLst>
    <p:notesMasterId r:id="rId19"/>
  </p:notesMasterIdLst>
  <p:sldIdLst>
    <p:sldId id="263" r:id="rId5"/>
    <p:sldId id="258" r:id="rId6"/>
    <p:sldId id="259" r:id="rId7"/>
    <p:sldId id="261" r:id="rId8"/>
    <p:sldId id="260" r:id="rId9"/>
    <p:sldId id="262" r:id="rId10"/>
    <p:sldId id="266" r:id="rId11"/>
    <p:sldId id="267" r:id="rId12"/>
    <p:sldId id="268" r:id="rId13"/>
    <p:sldId id="264" r:id="rId14"/>
    <p:sldId id="265" r:id="rId15"/>
    <p:sldId id="256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78432-0666-4BF9-8E8B-A661A4DDFDF7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0C83-6211-42A6-BD6D-11221EF6B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0C83-6211-42A6-BD6D-11221EF6B05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D0C83-6211-42A6-BD6D-11221EF6B05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AF73-98D5-4BD7-A0D2-AE461294D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6C12-F6F9-4DAE-B9C3-92F6BE735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5AD7-ADF8-4FF6-A282-975E7BAC3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7DEC-62B7-4778-A64A-A72954CCC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8A32B-EFEB-42C4-AA5C-6BBE176BA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E634-9F32-47B3-B195-61AC6EBA3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CD88-B164-4503-8603-449C125F1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C1A93-618E-47C4-891C-8C50734EA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0AEB-B539-4F33-BDBB-DA62A06F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84DE-7D52-4FB1-9657-987D2F9A4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48958-540D-4EB8-BB5D-53CFB654E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6205B-714C-43BC-809C-4942431F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3C1CB-C137-4F3A-A748-70706381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89C12-B3D2-46DA-846A-DDB055A0F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9980-514C-4EDD-8B8A-1BF005A58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D924-DEDF-4324-9D1F-ECE295C05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BB4F4-35F1-41A6-B420-117172D1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0D0E-6908-4D52-83E0-9AADA37F8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AE56-36A6-4714-AE3D-389E428AE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5FC2-EE14-4F4D-B0E7-53D4C3CA9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5D00-880E-4E83-9DC3-556307DC1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D627-66F1-42A3-8BA6-9803704DC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DEE75-0456-4987-A08F-E0289D45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7D7F12-AAEF-46A2-B5A9-C75B848F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C739A3-54B1-489E-A7D7-445BB4428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kern="1200" dirty="0" smtClean="0">
          <a:solidFill>
            <a:srgbClr val="C00000"/>
          </a:solidFill>
          <a:effectLst/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7.xml"/><Relationship Id="rId1" Type="http://schemas.openxmlformats.org/officeDocument/2006/relationships/audio" Target="file:///C:\Documents%20and%20Settings\&#1058;&#1072;&#1090;&#1100;&#1103;&#1085;&#1072;%20&#1042;&#1083;&#1072;&#1076;&#1080;&#1084;&#1080;&#1088;&#1086;&#1074;&#1085;&#1072;\&#1056;&#1072;&#1073;&#1086;&#1095;&#1080;&#1081;%20&#1089;&#1090;&#1086;&#1083;\&#1047;&#1072;&#1083;%20%20&#1073;&#1086;&#1077;&#1074;&#1086;&#1081;%20&#1089;&#1083;&#1072;&#1074;&#1099;%20&#1089;&#1086;&#1096;%20&#8470;2\26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60;&#1088;&#1072;&#1075;&#1084;&#1077;&#1085;&#1090;%20&#1074;&#1089;&#1090;&#1088;&#1077;&#1095;&#1080;.wmv" TargetMode="Externa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6%20&#1055;&#1083;&#1072;&#1085;%20&#1088;&#1072;&#1073;&#1086;&#1090;&#1099;.pptx" TargetMode="Externa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_1_~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6" y="0"/>
            <a:ext cx="9137667" cy="6858000"/>
          </a:xfrm>
        </p:spPr>
      </p:pic>
      <p:pic>
        <p:nvPicPr>
          <p:cNvPr id="7" name="Содержимое 4" descr="2_1_~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786190"/>
            <a:ext cx="3714745" cy="307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714884"/>
            <a:ext cx="5072098" cy="1571612"/>
          </a:xfrm>
        </p:spPr>
        <p:txBody>
          <a:bodyPr>
            <a:noAutofit/>
          </a:bodyPr>
          <a:lstStyle/>
          <a:p>
            <a:r>
              <a:rPr lang="ru-RU" sz="3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сош</a:t>
            </a:r>
            <a:r>
              <a:rPr sz="3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№ 2</a:t>
            </a:r>
            <a:r>
              <a:rPr lang="ru-RU" sz="3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им. А.С. Пушкина</a:t>
            </a:r>
            <a:br>
              <a:rPr lang="ru-RU" sz="3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Моздок</a:t>
            </a:r>
            <a:endParaRPr lang="ru-RU" sz="3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3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24552">
            <a:off x="2826214" y="1937674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0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Запись, оставленная главой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РСО-Алания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МамсуровымТаймуразом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Дзамбековичем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день открытия Зала боевой славы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марта 2010 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\\УЧЕНИК201\Public\Мамсур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2381250" cy="2771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7" descr="05032010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500042"/>
            <a:ext cx="8858312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00364" y="0"/>
            <a:ext cx="3071802" cy="484193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Экскурсоводы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50320102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8786874" cy="657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6211669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Наши гости и мы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6286544" cy="2857520"/>
          </a:xfrm>
        </p:spPr>
        <p:txBody>
          <a:bodyPr>
            <a:noAutofit/>
          </a:bodyPr>
          <a:lstStyle/>
          <a:p>
            <a:r>
              <a:rPr sz="5400" b="1" i="1" smtClean="0">
                <a:solidFill>
                  <a:srgbClr val="FFFF00"/>
                </a:solidFill>
                <a:latin typeface="Monotype Corsiva" pitchFamily="66" charset="0"/>
              </a:rPr>
              <a:t>Фрагмент  открытия </a:t>
            </a:r>
            <a:br>
              <a:rPr sz="5400" b="1" i="1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sz="5400" b="1" i="1" smtClean="0">
                <a:solidFill>
                  <a:srgbClr val="FFFF00"/>
                </a:solidFill>
                <a:latin typeface="Monotype Corsiva" pitchFamily="66" charset="0"/>
              </a:rPr>
              <a:t>Зала  боевой славы.</a:t>
            </a:r>
            <a:endParaRPr lang="ru-RU" sz="54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378619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hlinkClick r:id="rId2" action="ppaction://hlinkfile"/>
              </a:rPr>
              <a:t>Посмотреть</a:t>
            </a:r>
            <a:endParaRPr lang="ru-RU" sz="2000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85860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5400" b="1" i="1" dirty="0" smtClean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План работы</a:t>
            </a:r>
          </a:p>
          <a:p>
            <a:pPr algn="ctr">
              <a:spcBef>
                <a:spcPct val="0"/>
              </a:spcBef>
            </a:pPr>
            <a:r>
              <a:rPr lang="ru-RU" sz="5400" b="1" i="1" dirty="0" smtClean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Зала боевой славы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7554" y="414338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2" action="ppaction://hlinkpres?slideindex=1&amp;slidetitle="/>
              </a:rPr>
              <a:t>Посмотреть</a:t>
            </a:r>
            <a:endParaRPr lang="ru-RU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715304" cy="4214842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Все больше отдаляются от нас события, связанные с Великой Отечественной войной 1941-1945гг. Все сложнее становится собирать информацию о непосредственных участниках тех героических дней. Многие факты искажаются, делаются попытки перекроить историю ВОВ, принизить подвиг народа. Хотя многим понятно, что благодаря героизму каждого участника войны наша страна и Европа были спасены от порабощения.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786322"/>
            <a:ext cx="551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Мы обязаны помнить  об этом…</a:t>
            </a:r>
            <a:endParaRPr lang="ru-RU" sz="3200" dirty="0"/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715304" cy="4000528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Большая поисковая работа дала возможность преобразовать 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Уголок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боевой славы в 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Зал</a:t>
            </a:r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боевой славы.</a:t>
            </a:r>
          </a:p>
          <a:p>
            <a:pPr marL="0" indent="365125" algn="just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Зал был создан по инициативе учащихся и педколлектива, при поддержке Совета ветеранов и непосредственном участии председателя Сталинградской секции Совета ветеранов – </a:t>
            </a:r>
          </a:p>
          <a:p>
            <a:pPr marL="0" indent="365125" algn="just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Цапа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 Виктора Яковлевича. 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357694"/>
            <a:ext cx="535785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5125">
              <a:spcBef>
                <a:spcPct val="20000"/>
              </a:spcBef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Его торжественное открытие    </a:t>
            </a:r>
          </a:p>
          <a:p>
            <a:pPr lvl="0" indent="365125">
              <a:spcBef>
                <a:spcPct val="20000"/>
              </a:spcBef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состоялось 5 марта 2010 года.</a:t>
            </a:r>
          </a:p>
        </p:txBody>
      </p:sp>
    </p:spTree>
  </p:cSld>
  <p:clrMapOvr>
    <a:masterClrMapping/>
  </p:clrMapOvr>
  <p:transition spd="med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75724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sz="4000" b="1" dirty="0" smtClean="0">
                <a:solidFill>
                  <a:schemeClr val="bg2"/>
                </a:solidFill>
                <a:latin typeface="Monotype Corsiva" pitchFamily="66" charset="0"/>
              </a:rPr>
              <a:t>Целью создания Зала боевой славы является: </a:t>
            </a:r>
            <a:r>
              <a:rPr lang="ru-RU" sz="2800" b="1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</a:p>
          <a:p>
            <a:pPr indent="365125" algn="just"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увековечивание памяти о героях-земляках, которые воевали на полях сражений, совершали ратные подвиги на трудовом фронте и в тылу, о тех , кто принадлежит к поколению «Дети войны»;</a:t>
            </a:r>
          </a:p>
          <a:p>
            <a:pPr indent="365125" algn="just"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ознакомление  учащихся с историей Вооруженных сил России;</a:t>
            </a:r>
          </a:p>
          <a:p>
            <a:pPr indent="365125" algn="just"/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     - преемственность поколений.</a:t>
            </a:r>
          </a:p>
          <a:p>
            <a:pPr indent="365125" algn="just">
              <a:buFontTx/>
              <a:buChar char="-"/>
            </a:pPr>
            <a:endParaRPr lang="ru-RU" sz="2800" b="1" dirty="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UC51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3887" y="1"/>
            <a:ext cx="4780113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Прошла война, </a:t>
            </a:r>
          </a:p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Прошла страда,</a:t>
            </a:r>
          </a:p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Но боль взывает </a:t>
            </a:r>
          </a:p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К людям:</a:t>
            </a:r>
          </a:p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«Давайте, люди, </a:t>
            </a:r>
            <a:r>
              <a:rPr lang="ru-RU" sz="3600" b="1" dirty="0" smtClean="0">
                <a:solidFill>
                  <a:schemeClr val="bg2"/>
                </a:solidFill>
                <a:latin typeface="Monotype Corsiva" pitchFamily="66" charset="0"/>
              </a:rPr>
              <a:t>никогда</a:t>
            </a:r>
          </a:p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Об этом </a:t>
            </a:r>
            <a:r>
              <a:rPr lang="ru-RU" sz="3600" b="1" dirty="0" smtClean="0">
                <a:solidFill>
                  <a:schemeClr val="bg2"/>
                </a:solidFill>
                <a:latin typeface="Monotype Corsiva" pitchFamily="66" charset="0"/>
              </a:rPr>
              <a:t>не забудем</a:t>
            </a:r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!»</a:t>
            </a:r>
          </a:p>
          <a:p>
            <a:pPr algn="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Monotype Corsiva" pitchFamily="66" charset="0"/>
              </a:rPr>
              <a:t>А. Т. Твардовский 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4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9.jpg"/>
          <p:cNvPicPr>
            <a:picLocks noChangeAspect="1"/>
          </p:cNvPicPr>
          <p:nvPr/>
        </p:nvPicPr>
        <p:blipFill>
          <a:blip r:embed="rId2"/>
          <a:srcRect b="52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и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01">
  <a:themeElements>
    <a:clrScheme name="00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23feb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Голуби</Template>
  <TotalTime>309</TotalTime>
  <Words>236</Words>
  <PresentationFormat>Экран (4:3)</PresentationFormat>
  <Paragraphs>32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Голуби</vt:lpstr>
      <vt:lpstr>2_colormaster</vt:lpstr>
      <vt:lpstr>001</vt:lpstr>
      <vt:lpstr>9_23feb_2010_3011</vt:lpstr>
      <vt:lpstr>Муниципальное общеобразовательное учреждение сош № 2  им. А.С. Пушкина г. Моздок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Экскурсоводы</vt:lpstr>
      <vt:lpstr>Слайд 12</vt:lpstr>
      <vt:lpstr>Фрагмент  открытия  Зала  боевой славы.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 Владимировна</cp:lastModifiedBy>
  <cp:revision>44</cp:revision>
  <dcterms:modified xsi:type="dcterms:W3CDTF">2010-04-28T09:33:18Z</dcterms:modified>
</cp:coreProperties>
</file>