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  <p:sldMasterId id="2147483783" r:id="rId2"/>
    <p:sldMasterId id="2147483795" r:id="rId3"/>
    <p:sldMasterId id="2147483808" r:id="rId4"/>
  </p:sldMasterIdLst>
  <p:notesMasterIdLst>
    <p:notesMasterId r:id="rId19"/>
  </p:notesMasterIdLst>
  <p:sldIdLst>
    <p:sldId id="263" r:id="rId5"/>
    <p:sldId id="258" r:id="rId6"/>
    <p:sldId id="259" r:id="rId7"/>
    <p:sldId id="261" r:id="rId8"/>
    <p:sldId id="260" r:id="rId9"/>
    <p:sldId id="262" r:id="rId10"/>
    <p:sldId id="266" r:id="rId11"/>
    <p:sldId id="267" r:id="rId12"/>
    <p:sldId id="268" r:id="rId13"/>
    <p:sldId id="264" r:id="rId14"/>
    <p:sldId id="265" r:id="rId15"/>
    <p:sldId id="256" r:id="rId16"/>
    <p:sldId id="269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78432-0666-4BF9-8E8B-A661A4DDFDF7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6D0C83-6211-42A6-BD6D-11221EF6B0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6D0C83-6211-42A6-BD6D-11221EF6B05C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6D0C83-6211-42A6-BD6D-11221EF6B05C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DAF73-98D5-4BD7-A0D2-AE461294D4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F6C12-F6F9-4DAE-B9C3-92F6BE735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75AD7-ADF8-4FF6-A282-975E7BAC33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C7DEC-62B7-4778-A64A-A72954CCCB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8A32B-EFEB-42C4-AA5C-6BBE176BA2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4E634-9F32-47B3-B195-61AC6EBA34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4CD88-B164-4503-8603-449C125F15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C1A93-618E-47C4-891C-8C50734EA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30AEB-B539-4F33-BDBB-DA62A06FB4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184DE-7D52-4FB1-9657-987D2F9A46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48958-540D-4EB8-BB5D-53CFB654EB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6205B-714C-43BC-809C-4942431FD2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3C1CB-C137-4F3A-A748-70706381E7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89C12-B3D2-46DA-846A-DDB055A0F4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39980-514C-4EDD-8B8A-1BF005A589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BD924-DEDF-4324-9D1F-ECE295C058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BB4F4-35F1-41A6-B420-117172D1FF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E0D0E-6908-4D52-83E0-9AADA37F8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2AE56-36A6-4714-AE3D-389E428AEB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E45FC2-EE14-4F4D-B0E7-53D4C3CA9F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DE5D00-880E-4E83-9DC3-556307DC15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CD627-66F1-42A3-8BA6-9803704DCA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DEE75-0456-4987-A08F-E0289D455D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3600">
                <a:solidFill>
                  <a:srgbClr val="C00000"/>
                </a:solidFill>
                <a:effectLst/>
                <a:latin typeface="Segoe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E7E200"/>
                </a:solidFill>
                <a:latin typeface="Segoe Light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FFF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918" y="285728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85918" y="85723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85918" y="4981592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C7D7F12-AAEF-46A2-B5A9-C75B848FDF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BC739A3-54B1-489E-A7D7-445BB44283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28.04.2010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3600" kern="1200" dirty="0" smtClean="0">
          <a:solidFill>
            <a:srgbClr val="C00000"/>
          </a:solidFill>
          <a:effectLst/>
          <a:latin typeface="Segoe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Segoe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Segoe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Segoe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Segoe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Segoe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37.xml"/><Relationship Id="rId1" Type="http://schemas.openxmlformats.org/officeDocument/2006/relationships/audio" Target="file:///C:\Documents%20and%20Settings\&#1058;&#1072;&#1090;&#1100;&#1103;&#1085;&#1072;%20&#1042;&#1083;&#1072;&#1076;&#1080;&#1084;&#1080;&#1088;&#1086;&#1074;&#1085;&#1072;\&#1056;&#1072;&#1073;&#1086;&#1095;&#1080;&#1081;%20&#1089;&#1090;&#1086;&#1083;\&#1047;&#1072;&#1083;%20%20&#1073;&#1086;&#1077;&#1074;&#1086;&#1081;%20&#1089;&#1083;&#1072;&#1074;&#1099;%20&#1089;&#1086;&#1096;%20&#8470;2\26.mp3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&#1060;&#1088;&#1072;&#1075;&#1084;&#1077;&#1085;&#1090;%20&#1074;&#1089;&#1090;&#1088;&#1077;&#1095;&#1080;.wmv" TargetMode="External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6%20&#1055;&#1083;&#1072;&#1085;%20&#1088;&#1072;&#1073;&#1086;&#1090;&#1099;.pptx" TargetMode="External"/><Relationship Id="rId1" Type="http://schemas.openxmlformats.org/officeDocument/2006/relationships/slideLayout" Target="../slideLayouts/slideLayout4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_1_~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66" y="0"/>
            <a:ext cx="9137667" cy="6858000"/>
          </a:xfrm>
        </p:spPr>
      </p:pic>
      <p:pic>
        <p:nvPicPr>
          <p:cNvPr id="7" name="Содержимое 4" descr="2_1_~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6" y="3786190"/>
            <a:ext cx="3714745" cy="3071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26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4714884"/>
            <a:ext cx="5072098" cy="1571612"/>
          </a:xfrm>
        </p:spPr>
        <p:txBody>
          <a:bodyPr>
            <a:noAutofit/>
          </a:bodyPr>
          <a:lstStyle/>
          <a:p>
            <a:r>
              <a:rPr lang="ru-RU" sz="3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Муниципальное общеобразовательное учреждение сош</a:t>
            </a:r>
            <a:r>
              <a:rPr sz="3400" b="1" i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№ 2</a:t>
            </a:r>
            <a:r>
              <a:rPr lang="ru-RU" sz="3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им. А.С. Пушкина</a:t>
            </a:r>
            <a:br>
              <a:rPr lang="ru-RU" sz="3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г. Моздок</a:t>
            </a:r>
            <a:endParaRPr lang="ru-RU" sz="34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DC130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1124552">
            <a:off x="2826214" y="1937674"/>
            <a:ext cx="6034617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428596" y="0"/>
            <a:ext cx="850112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Запись, оставленная главой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РСО-Алания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МамсуровымТаймуразом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Дзамбековичем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день открытия Зала боевой славы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марта 2010 г.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Picture 2" descr="\\УЧЕНИК201\Public\Мамсуро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571612"/>
            <a:ext cx="2381250" cy="2771775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7" descr="050320102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2844" y="500042"/>
            <a:ext cx="8858312" cy="6215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000364" y="0"/>
            <a:ext cx="3071802" cy="484193"/>
          </a:xfrm>
        </p:spPr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Экскурсоводы</a:t>
            </a:r>
            <a:endParaRPr lang="ru-RU" sz="36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0503201020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42844" y="142852"/>
            <a:ext cx="8786874" cy="6572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857752" y="6211669"/>
            <a:ext cx="4071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Наши гости и мы</a:t>
            </a:r>
            <a:endParaRPr lang="ru-RU" sz="36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28728" y="1071546"/>
            <a:ext cx="6286544" cy="2857520"/>
          </a:xfrm>
        </p:spPr>
        <p:txBody>
          <a:bodyPr>
            <a:noAutofit/>
          </a:bodyPr>
          <a:lstStyle/>
          <a:p>
            <a:r>
              <a:rPr sz="5400" b="1" i="1" smtClean="0">
                <a:solidFill>
                  <a:srgbClr val="FFFF00"/>
                </a:solidFill>
                <a:latin typeface="Monotype Corsiva" pitchFamily="66" charset="0"/>
              </a:rPr>
              <a:t>Фрагмент  открытия </a:t>
            </a:r>
            <a:br>
              <a:rPr sz="5400" b="1" i="1" smtClean="0">
                <a:solidFill>
                  <a:srgbClr val="FFFF00"/>
                </a:solidFill>
                <a:latin typeface="Monotype Corsiva" pitchFamily="66" charset="0"/>
              </a:rPr>
            </a:br>
            <a:r>
              <a:rPr sz="5400" b="1" i="1" smtClean="0">
                <a:solidFill>
                  <a:srgbClr val="FFFF00"/>
                </a:solidFill>
                <a:latin typeface="Monotype Corsiva" pitchFamily="66" charset="0"/>
              </a:rPr>
              <a:t>Зала  боевой славы.</a:t>
            </a:r>
            <a:endParaRPr lang="ru-RU" sz="5400" b="1" i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868" y="3786190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hlinkClick r:id="rId2" action="ppaction://hlinkfile"/>
              </a:rPr>
              <a:t>Посмотреть</a:t>
            </a:r>
            <a:endParaRPr lang="ru-RU" sz="2000" dirty="0"/>
          </a:p>
        </p:txBody>
      </p:sp>
    </p:spTree>
  </p:cSld>
  <p:clrMapOvr>
    <a:masterClrMapping/>
  </p:clrMapOvr>
  <p:transition spd="med"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1285860"/>
            <a:ext cx="6715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5400" b="1" i="1" dirty="0" smtClean="0">
                <a:solidFill>
                  <a:srgbClr val="FFFF00"/>
                </a:solidFill>
                <a:latin typeface="Monotype Corsiva" pitchFamily="66" charset="0"/>
                <a:ea typeface="+mj-ea"/>
                <a:cs typeface="+mj-cs"/>
              </a:rPr>
              <a:t>План работы</a:t>
            </a:r>
          </a:p>
          <a:p>
            <a:pPr algn="ctr">
              <a:spcBef>
                <a:spcPct val="0"/>
              </a:spcBef>
            </a:pPr>
            <a:r>
              <a:rPr lang="ru-RU" sz="5400" b="1" i="1" dirty="0" smtClean="0">
                <a:solidFill>
                  <a:srgbClr val="FFFF00"/>
                </a:solidFill>
                <a:latin typeface="Monotype Corsiva" pitchFamily="66" charset="0"/>
                <a:ea typeface="+mj-ea"/>
                <a:cs typeface="+mj-cs"/>
              </a:rPr>
              <a:t>Зала боевой славы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57554" y="4143380"/>
            <a:ext cx="1857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hlinkClick r:id="rId2" action="ppaction://hlinkpres?slideindex=1&amp;slidetitle="/>
              </a:rPr>
              <a:t>Посмотреть</a:t>
            </a:r>
            <a:endParaRPr lang="ru-RU" sz="2400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428604"/>
            <a:ext cx="7715304" cy="4214842"/>
          </a:xfrm>
        </p:spPr>
        <p:txBody>
          <a:bodyPr>
            <a:normAutofit/>
          </a:bodyPr>
          <a:lstStyle/>
          <a:p>
            <a:pPr marL="0" indent="365125" algn="just"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Все больше отдаляются от нас события, связанные с Великой Отечественной войной 1941-1945гг. Все сложнее становится собирать информацию о непосредственных участниках тех героических дней. Многие факты искажаются, делаются попытки перекроить историю ВОВ, принизить подвиг народа. Хотя многим понятно, что благодаря героизму каждого участника войны наша страна и Европа были спасены от порабощения.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28926" y="4786322"/>
            <a:ext cx="55130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Monotype Corsiva" pitchFamily="66" charset="0"/>
              </a:rPr>
              <a:t>Мы обязаны помнить  об этом…</a:t>
            </a:r>
            <a:endParaRPr lang="ru-RU" sz="3200" dirty="0"/>
          </a:p>
        </p:txBody>
      </p:sp>
    </p:spTree>
  </p:cSld>
  <p:clrMapOvr>
    <a:masterClrMapping/>
  </p:clrMapOvr>
  <p:transition spd="med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357166"/>
            <a:ext cx="7715304" cy="4000528"/>
          </a:xfrm>
        </p:spPr>
        <p:txBody>
          <a:bodyPr>
            <a:normAutofit/>
          </a:bodyPr>
          <a:lstStyle/>
          <a:p>
            <a:pPr marL="0" indent="365125" algn="just"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Большая поисковая работа дала возможность преобразовать 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Уголок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 боевой славы в 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Зал</a:t>
            </a:r>
            <a:r>
              <a:rPr lang="ru-RU" b="1" dirty="0" smtClean="0">
                <a:solidFill>
                  <a:srgbClr val="FFC000"/>
                </a:solidFill>
                <a:latin typeface="Monotype Corsiva" pitchFamily="66" charset="0"/>
              </a:rPr>
              <a:t> 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боевой славы.</a:t>
            </a:r>
          </a:p>
          <a:p>
            <a:pPr marL="0" indent="365125" algn="just"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Зал был создан по инициативе учащихся и педколлектива, при поддержке Совета ветеранов и непосредственном участии председателя Сталинградской секции Совета ветеранов – </a:t>
            </a:r>
          </a:p>
          <a:p>
            <a:pPr marL="0" indent="365125" algn="just">
              <a:buNone/>
            </a:pP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  </a:t>
            </a:r>
            <a:r>
              <a:rPr lang="ru-RU" sz="3600" b="1" dirty="0" err="1" smtClean="0">
                <a:solidFill>
                  <a:srgbClr val="FFFF00"/>
                </a:solidFill>
                <a:latin typeface="Monotype Corsiva" pitchFamily="66" charset="0"/>
              </a:rPr>
              <a:t>Цапа</a:t>
            </a:r>
            <a:r>
              <a:rPr lang="ru-RU" sz="3600" b="1" dirty="0" smtClean="0">
                <a:solidFill>
                  <a:srgbClr val="FFFF00"/>
                </a:solidFill>
                <a:latin typeface="Monotype Corsiva" pitchFamily="66" charset="0"/>
              </a:rPr>
              <a:t>  Виктора Яковлевича. </a:t>
            </a: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          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 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8926" y="4357694"/>
            <a:ext cx="5357850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5125">
              <a:spcBef>
                <a:spcPct val="20000"/>
              </a:spcBef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Его торжественное открытие    </a:t>
            </a:r>
          </a:p>
          <a:p>
            <a:pPr lvl="0" indent="365125">
              <a:spcBef>
                <a:spcPct val="20000"/>
              </a:spcBef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состоялось 5 марта 2010 года.</a:t>
            </a:r>
          </a:p>
        </p:txBody>
      </p:sp>
    </p:spTree>
  </p:cSld>
  <p:clrMapOvr>
    <a:masterClrMapping/>
  </p:clrMapOvr>
  <p:transition spd="med" advClick="0" advTm="15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285728"/>
            <a:ext cx="7572428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5125" algn="just"/>
            <a:r>
              <a:rPr lang="ru-RU" sz="4000" b="1" dirty="0" smtClean="0">
                <a:solidFill>
                  <a:schemeClr val="bg2"/>
                </a:solidFill>
                <a:latin typeface="Monotype Corsiva" pitchFamily="66" charset="0"/>
              </a:rPr>
              <a:t>Целью создания Зала боевой славы является: </a:t>
            </a:r>
            <a:r>
              <a:rPr lang="ru-RU" sz="2800" b="1" dirty="0" smtClean="0">
                <a:solidFill>
                  <a:schemeClr val="bg2"/>
                </a:solidFill>
                <a:latin typeface="Monotype Corsiva" pitchFamily="66" charset="0"/>
              </a:rPr>
              <a:t> </a:t>
            </a:r>
          </a:p>
          <a:p>
            <a:pPr indent="365125" algn="just">
              <a:buFontTx/>
              <a:buChar char="-"/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увековечивание памяти о героях-земляках, которые воевали на полях сражений, совершали ратные подвиги на трудовом фронте и в тылу, о тех , кто принадлежит к поколению «Дети войны»;</a:t>
            </a:r>
          </a:p>
          <a:p>
            <a:pPr indent="365125" algn="just">
              <a:buFontTx/>
              <a:buChar char="-"/>
            </a:pPr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ознакомление  учащихся с историей Вооруженных сил России;</a:t>
            </a:r>
          </a:p>
          <a:p>
            <a:pPr indent="365125" algn="just"/>
            <a:r>
              <a:rPr lang="ru-RU" sz="2800" b="1" dirty="0" smtClean="0">
                <a:solidFill>
                  <a:srgbClr val="FFFF00"/>
                </a:solidFill>
                <a:latin typeface="Monotype Corsiva" pitchFamily="66" charset="0"/>
              </a:rPr>
              <a:t>      - преемственность поколений.</a:t>
            </a:r>
          </a:p>
          <a:p>
            <a:pPr indent="365125" algn="just">
              <a:buFontTx/>
              <a:buChar char="-"/>
            </a:pPr>
            <a:endParaRPr lang="ru-RU" sz="2800" b="1" dirty="0" smtClean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 advTm="11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SUC515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63887" y="1"/>
            <a:ext cx="4780113" cy="6858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285720" y="285728"/>
            <a:ext cx="40005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>
                    <a:lumMod val="85000"/>
                  </a:schemeClr>
                </a:solidFill>
                <a:latin typeface="Monotype Corsiva" pitchFamily="66" charset="0"/>
              </a:rPr>
              <a:t>Прошла война, </a:t>
            </a:r>
          </a:p>
          <a:p>
            <a:r>
              <a:rPr lang="ru-RU" sz="3600" b="1" dirty="0" smtClean="0">
                <a:solidFill>
                  <a:schemeClr val="bg1">
                    <a:lumMod val="85000"/>
                  </a:schemeClr>
                </a:solidFill>
                <a:latin typeface="Monotype Corsiva" pitchFamily="66" charset="0"/>
              </a:rPr>
              <a:t>Прошла страда,</a:t>
            </a:r>
          </a:p>
          <a:p>
            <a:r>
              <a:rPr lang="ru-RU" sz="3600" b="1" dirty="0" smtClean="0">
                <a:solidFill>
                  <a:schemeClr val="bg1">
                    <a:lumMod val="85000"/>
                  </a:schemeClr>
                </a:solidFill>
                <a:latin typeface="Monotype Corsiva" pitchFamily="66" charset="0"/>
              </a:rPr>
              <a:t>Но боль взывает </a:t>
            </a:r>
          </a:p>
          <a:p>
            <a:r>
              <a:rPr lang="ru-RU" sz="3600" b="1" dirty="0" smtClean="0">
                <a:solidFill>
                  <a:schemeClr val="bg1">
                    <a:lumMod val="85000"/>
                  </a:schemeClr>
                </a:solidFill>
                <a:latin typeface="Monotype Corsiva" pitchFamily="66" charset="0"/>
              </a:rPr>
              <a:t>К людям:</a:t>
            </a:r>
          </a:p>
          <a:p>
            <a:r>
              <a:rPr lang="ru-RU" sz="3600" b="1" dirty="0" smtClean="0">
                <a:solidFill>
                  <a:schemeClr val="bg1">
                    <a:lumMod val="85000"/>
                  </a:schemeClr>
                </a:solidFill>
                <a:latin typeface="Monotype Corsiva" pitchFamily="66" charset="0"/>
              </a:rPr>
              <a:t>«Давайте, люди, </a:t>
            </a:r>
            <a:r>
              <a:rPr lang="ru-RU" sz="3600" b="1" dirty="0" smtClean="0">
                <a:solidFill>
                  <a:schemeClr val="bg2"/>
                </a:solidFill>
                <a:latin typeface="Monotype Corsiva" pitchFamily="66" charset="0"/>
              </a:rPr>
              <a:t>никогда</a:t>
            </a:r>
          </a:p>
          <a:p>
            <a:r>
              <a:rPr lang="ru-RU" sz="3600" b="1" dirty="0" smtClean="0">
                <a:solidFill>
                  <a:schemeClr val="bg1">
                    <a:lumMod val="85000"/>
                  </a:schemeClr>
                </a:solidFill>
                <a:latin typeface="Monotype Corsiva" pitchFamily="66" charset="0"/>
              </a:rPr>
              <a:t>Об этом </a:t>
            </a:r>
            <a:r>
              <a:rPr lang="ru-RU" sz="3600" b="1" dirty="0" smtClean="0">
                <a:solidFill>
                  <a:schemeClr val="bg2"/>
                </a:solidFill>
                <a:latin typeface="Monotype Corsiva" pitchFamily="66" charset="0"/>
              </a:rPr>
              <a:t>не забудем</a:t>
            </a:r>
            <a:r>
              <a:rPr lang="ru-RU" sz="3600" b="1" dirty="0" smtClean="0">
                <a:solidFill>
                  <a:schemeClr val="bg1">
                    <a:lumMod val="85000"/>
                  </a:schemeClr>
                </a:solidFill>
                <a:latin typeface="Monotype Corsiva" pitchFamily="66" charset="0"/>
              </a:rPr>
              <a:t>!»</a:t>
            </a:r>
          </a:p>
          <a:p>
            <a:pPr algn="r"/>
            <a:r>
              <a:rPr lang="ru-RU" sz="3200" b="1" dirty="0" smtClean="0">
                <a:solidFill>
                  <a:schemeClr val="bg1">
                    <a:lumMod val="85000"/>
                  </a:schemeClr>
                </a:solidFill>
                <a:latin typeface="Monotype Corsiva" pitchFamily="66" charset="0"/>
              </a:rPr>
              <a:t>       </a:t>
            </a:r>
            <a:r>
              <a:rPr lang="ru-RU" sz="2800" b="1" dirty="0" smtClean="0">
                <a:solidFill>
                  <a:schemeClr val="bg1">
                    <a:lumMod val="85000"/>
                  </a:schemeClr>
                </a:solidFill>
                <a:latin typeface="Monotype Corsiva" pitchFamily="66" charset="0"/>
              </a:rPr>
              <a:t>А. Т. Твардовский </a:t>
            </a:r>
            <a:endParaRPr lang="ru-RU" sz="2800" b="1" dirty="0">
              <a:solidFill>
                <a:schemeClr val="bg1">
                  <a:lumMod val="8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Изображение 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5000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5000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0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4000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009.jpg"/>
          <p:cNvPicPr>
            <a:picLocks noChangeAspect="1"/>
          </p:cNvPicPr>
          <p:nvPr/>
        </p:nvPicPr>
        <p:blipFill>
          <a:blip r:embed="rId2"/>
          <a:srcRect b="520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 advTm="500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луби">
  <a:themeElements>
    <a:clrScheme name="1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olormaster">
  <a:themeElements>
    <a:clrScheme name="2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001">
  <a:themeElements>
    <a:clrScheme name="001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001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01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01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23feb_2010_301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Голуби</Template>
  <TotalTime>309</TotalTime>
  <Words>236</Words>
  <PresentationFormat>Экран (4:3)</PresentationFormat>
  <Paragraphs>32</Paragraphs>
  <Slides>14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Голуби</vt:lpstr>
      <vt:lpstr>2_colormaster</vt:lpstr>
      <vt:lpstr>001</vt:lpstr>
      <vt:lpstr>9_23feb_2010_3011</vt:lpstr>
      <vt:lpstr>Муниципальное общеобразовательное учреждение сош № 2  им. А.С. Пушкина г. Моздок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Экскурсоводы</vt:lpstr>
      <vt:lpstr>Слайд 12</vt:lpstr>
      <vt:lpstr>Фрагмент  открытия  Зала  боевой славы.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Татьяна Владимировна</cp:lastModifiedBy>
  <cp:revision>44</cp:revision>
  <dcterms:modified xsi:type="dcterms:W3CDTF">2010-04-28T09:33:18Z</dcterms:modified>
</cp:coreProperties>
</file>