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"/>
  </p:notesMasterIdLst>
  <p:sldIdLst>
    <p:sldId id="268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CEF"/>
    <a:srgbClr val="64BDE1"/>
    <a:srgbClr val="1B3281"/>
    <a:srgbClr val="0072BC"/>
    <a:srgbClr val="0A55A2"/>
    <a:srgbClr val="FAE480"/>
    <a:srgbClr val="273478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79" autoAdjust="0"/>
  </p:normalViewPr>
  <p:slideViewPr>
    <p:cSldViewPr snapToGrid="0">
      <p:cViewPr varScale="1">
        <p:scale>
          <a:sx n="67" d="100"/>
          <a:sy n="67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3ACEE4-4DB9-4A69-8CA4-4A6C718BA6DF}"/>
              </a:ext>
            </a:extLst>
          </p:cNvPr>
          <p:cNvSpPr/>
          <p:nvPr userDrawn="1"/>
        </p:nvSpPr>
        <p:spPr>
          <a:xfrm>
            <a:off x="215757" y="246580"/>
            <a:ext cx="10233061" cy="7089168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7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B79B361-4ACD-4333-BB35-1C637F90D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624" y="92106"/>
            <a:ext cx="10589647" cy="748318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FAFCC9-1EEE-4900-8B69-FF792C4A6E57}"/>
              </a:ext>
            </a:extLst>
          </p:cNvPr>
          <p:cNvSpPr/>
          <p:nvPr/>
        </p:nvSpPr>
        <p:spPr>
          <a:xfrm>
            <a:off x="2170695" y="1912906"/>
            <a:ext cx="635041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>
              <a:lnSpc>
                <a:spcPct val="80000"/>
              </a:lnSpc>
            </a:pPr>
            <a:r>
              <a:rPr lang="ru-RU" sz="54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СЕРТИФИКАТ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FB99DDF-564D-4282-A8F4-C5C2523B2EB7}"/>
              </a:ext>
            </a:extLst>
          </p:cNvPr>
          <p:cNvSpPr/>
          <p:nvPr/>
        </p:nvSpPr>
        <p:spPr>
          <a:xfrm>
            <a:off x="2676838" y="5186306"/>
            <a:ext cx="3515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И.о. директора ФГАОУ ДПО </a:t>
            </a:r>
          </a:p>
          <a:p>
            <a:pPr defTabSz="844083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«Академия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Минпросвещения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России»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58BE11C-B406-4DCF-8F4B-1694C807531F}"/>
              </a:ext>
            </a:extLst>
          </p:cNvPr>
          <p:cNvSpPr/>
          <p:nvPr/>
        </p:nvSpPr>
        <p:spPr>
          <a:xfrm>
            <a:off x="6441881" y="5129489"/>
            <a:ext cx="142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44083"/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r" defTabSz="844083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П.В. Кузьмин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8C3D554-DE47-4642-9879-7C15B5DA3D07}"/>
              </a:ext>
            </a:extLst>
          </p:cNvPr>
          <p:cNvSpPr/>
          <p:nvPr/>
        </p:nvSpPr>
        <p:spPr>
          <a:xfrm>
            <a:off x="755034" y="2641575"/>
            <a:ext cx="9152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УЧАСТНИКА ФОРУМА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2CA51BF-6650-42A8-ACC6-C8571D2BF2B9}"/>
              </a:ext>
            </a:extLst>
          </p:cNvPr>
          <p:cNvSpPr/>
          <p:nvPr/>
        </p:nvSpPr>
        <p:spPr>
          <a:xfrm>
            <a:off x="784155" y="4091989"/>
            <a:ext cx="8316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0E401F-47ED-4E8B-B0CE-243C67E476C6}"/>
              </a:ext>
            </a:extLst>
          </p:cNvPr>
          <p:cNvSpPr/>
          <p:nvPr/>
        </p:nvSpPr>
        <p:spPr>
          <a:xfrm>
            <a:off x="4514214" y="5823136"/>
            <a:ext cx="16784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Город, дата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06AA40-AD98-418F-8C80-3CFB625BD4FA}"/>
              </a:ext>
            </a:extLst>
          </p:cNvPr>
          <p:cNvSpPr/>
          <p:nvPr/>
        </p:nvSpPr>
        <p:spPr>
          <a:xfrm>
            <a:off x="1354290" y="4229324"/>
            <a:ext cx="799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280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ru-RU" sz="28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8C3D554-DE47-4642-9879-7C15B5DA3D07}"/>
              </a:ext>
            </a:extLst>
          </p:cNvPr>
          <p:cNvSpPr/>
          <p:nvPr/>
        </p:nvSpPr>
        <p:spPr>
          <a:xfrm>
            <a:off x="753821" y="3114534"/>
            <a:ext cx="9152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Кванториум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 «IT-КУБ», «Точка роста»: </a:t>
            </a:r>
          </a:p>
          <a:p>
            <a:pPr algn="ctr" defTabSz="844083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инфраструктура нацпроекта «Образование» для развития способностей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 талантов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детей</a:t>
            </a:r>
          </a:p>
          <a:p>
            <a:pPr algn="ctr" defTabSz="844083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 defTabSz="844083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 defTabSz="844083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______________________________________________________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797E107-6D4B-482F-8E2B-9FF26D3F8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6009" t="5331" r="20074" b="76498"/>
          <a:stretch/>
        </p:blipFill>
        <p:spPr>
          <a:xfrm>
            <a:off x="9013354" y="314007"/>
            <a:ext cx="1330016" cy="12276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748A4A-1851-49A2-8CCD-552DF9A879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0228" t="15353" r="29946" b="27952"/>
          <a:stretch/>
        </p:blipFill>
        <p:spPr>
          <a:xfrm>
            <a:off x="4553155" y="371666"/>
            <a:ext cx="1090239" cy="109674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7C005F-B77C-42DE-8601-C1FA4A87AA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09" y="462730"/>
            <a:ext cx="958969" cy="9146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A232BF-08B6-4514-A880-574392F43B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1" y="441646"/>
            <a:ext cx="3290503" cy="97241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56EEE9-6CC4-4A54-A438-81AB37CD1F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99926" y="6141402"/>
            <a:ext cx="9891959" cy="1127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88" y="4893411"/>
            <a:ext cx="1359196" cy="10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0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38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75</cp:revision>
  <dcterms:created xsi:type="dcterms:W3CDTF">2020-06-08T21:27:38Z</dcterms:created>
  <dcterms:modified xsi:type="dcterms:W3CDTF">2021-11-02T13:08:59Z</dcterms:modified>
</cp:coreProperties>
</file>