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8219-15F3-4BA7-B9EF-63F0B8DB7505}" type="datetimeFigureOut">
              <a:rPr lang="ru-RU" smtClean="0"/>
              <a:pPr/>
              <a:t>29.04.2010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A81B-0E51-482F-A3B0-D89BB8E77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2223-0B3D-4F2F-B865-15541AAB0AF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A81B-0E51-482F-A3B0-D89BB8E77FB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A81B-0E51-482F-A3B0-D89BB8E77FB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2223-0B3D-4F2F-B865-15541AAB0AF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85782"/>
            <a:ext cx="642942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4294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7;&#1072;&#1083;%20%20&#1073;&#1086;&#1077;&#1074;&#1086;&#1081;%20&#1089;&#1083;&#1072;&#1074;&#1099;%20&#1089;&#1086;&#1096;%20&#8470;2\&#1053;&#1072;%20&#1073;&#1077;&#1079;&#1099;&#1084;&#1103;&#1085;&#1085;&#1086;&#1081;%20&#1074;&#1099;&#1089;&#1086;&#1090;&#1077;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90;&#1077;&#1088;&#1074;&#1100;&#1102;%20&#1054;&#1084;&#1072;&#1088;&#1086;&#1074;&#1072;2.m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48;&#1085;&#1090;&#1077;&#1088;&#1074;&#1100;&#1102;%20&#1054;&#1084;&#1072;&#1088;&#1086;&#1074;&#1072;2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На безымянной высот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1210276964_9may_ecard_33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0" y="381000"/>
            <a:ext cx="58735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Встреча 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поколений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На безымянной высот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 numSld="13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анимации\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  <p:pic>
        <p:nvPicPr>
          <p:cNvPr id="2" name="Рисунок 1" descr="IMG_1069.jpg"/>
          <p:cNvPicPr>
            <a:picLocks noChangeAspect="1"/>
          </p:cNvPicPr>
          <p:nvPr/>
        </p:nvPicPr>
        <p:blipFill>
          <a:blip r:embed="rId4" cstate="print"/>
          <a:srcRect t="15407" r="40833"/>
          <a:stretch>
            <a:fillRect/>
          </a:stretch>
        </p:blipFill>
        <p:spPr>
          <a:xfrm>
            <a:off x="152400" y="228600"/>
            <a:ext cx="5257800" cy="5438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304801"/>
            <a:ext cx="3429000" cy="582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З.В.</a:t>
            </a:r>
          </a:p>
          <a:p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Связистка, участница освобождения Белоруссии. Награждена орденом Отечественной войны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степени.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80782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Рассказ со слезами на глазах.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(апрель 2009г)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81000"/>
            <a:ext cx="8763000" cy="92867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«Дети войны»  Круглый стол:</a:t>
            </a:r>
            <a:b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сын полка </a:t>
            </a:r>
            <a: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Федотов Павел Абрамович </a:t>
            </a:r>
            <a:b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с учащимися  МОУ  СОШ  № 2, 5, 8.</a:t>
            </a:r>
            <a:b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20 апреля 2010 года.</a:t>
            </a:r>
            <a:endParaRPr lang="ru-RU" sz="2800" b="1" i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E:\ФОТО\Дети войны\SUC51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129" b="8102"/>
          <a:stretch>
            <a:fillRect/>
          </a:stretch>
        </p:blipFill>
        <p:spPr bwMode="auto">
          <a:xfrm>
            <a:off x="304800" y="1752600"/>
            <a:ext cx="8458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лютуз\Папка0276.jpg"/>
          <p:cNvPicPr>
            <a:picLocks noChangeAspect="1" noChangeArrowheads="1"/>
          </p:cNvPicPr>
          <p:nvPr/>
        </p:nvPicPr>
        <p:blipFill>
          <a:blip r:embed="rId2"/>
          <a:srcRect t="14865" b="5405"/>
          <a:stretch>
            <a:fillRect/>
          </a:stretch>
        </p:blipFill>
        <p:spPr bwMode="auto">
          <a:xfrm>
            <a:off x="228600" y="152400"/>
            <a:ext cx="4191000" cy="4572000"/>
          </a:xfrm>
          <a:prstGeom prst="rect">
            <a:avLst/>
          </a:prstGeom>
          <a:noFill/>
        </p:spPr>
      </p:pic>
      <p:pic>
        <p:nvPicPr>
          <p:cNvPr id="1027" name="Picture 3" descr="F:\блютуз\Папка0277.jpg"/>
          <p:cNvPicPr>
            <a:picLocks noChangeAspect="1" noChangeArrowheads="1"/>
          </p:cNvPicPr>
          <p:nvPr/>
        </p:nvPicPr>
        <p:blipFill>
          <a:blip r:embed="rId3"/>
          <a:srcRect t="13514" b="5405"/>
          <a:stretch>
            <a:fillRect/>
          </a:stretch>
        </p:blipFill>
        <p:spPr bwMode="auto">
          <a:xfrm>
            <a:off x="4648200" y="152400"/>
            <a:ext cx="42291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461123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Вручение книги «Сыны Осетии»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Федотовым  П.А. и </a:t>
            </a:r>
            <a:r>
              <a:rPr lang="ru-RU" sz="2800" b="1" i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Кислицыным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В.Н.</a:t>
            </a:r>
            <a:endParaRPr lang="ru-RU" sz="2800" b="1" i="1" dirty="0" smtClean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(атаман  Моздокского казачьего войска) .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Встреча со старшеклассниками  школы.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 апреля 2010 г. </a:t>
            </a:r>
            <a:endParaRPr lang="ru-RU" sz="2800" b="1" i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Интервью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ученицы 10 класса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Омаровой </a:t>
            </a:r>
            <a:r>
              <a:rPr lang="ru-RU" sz="4000" dirty="0" err="1" smtClean="0">
                <a:solidFill>
                  <a:srgbClr val="FFFF00"/>
                </a:solidFill>
              </a:rPr>
              <a:t>Заремы</a:t>
            </a:r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 бабушкой </a:t>
            </a:r>
            <a:r>
              <a:rPr lang="ru-RU" sz="4000" dirty="0" err="1" smtClean="0">
                <a:solidFill>
                  <a:srgbClr val="FFFF00"/>
                </a:solidFill>
              </a:rPr>
              <a:t>Петковой</a:t>
            </a:r>
            <a:r>
              <a:rPr lang="ru-RU" sz="4000" dirty="0" smtClean="0">
                <a:solidFill>
                  <a:srgbClr val="FFFF00"/>
                </a:solidFill>
              </a:rPr>
              <a:t> М.И.</a:t>
            </a:r>
            <a:endParaRPr lang="ru-RU" sz="4000" dirty="0" smtClean="0">
              <a:solidFill>
                <a:srgbClr val="FFFF00"/>
              </a:solidFill>
              <a:hlinkClick r:id="rId3" action="ppaction://hlinkfi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038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4" action="ppaction://hlinkfile"/>
              </a:rPr>
              <a:t>Посмотреть</a:t>
            </a:r>
            <a:endParaRPr lang="ru-RU" sz="2400" dirty="0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phl445c60355f9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sol_c_0169"/>
          <p:cNvPicPr>
            <a:picLocks noChangeAspect="1" noChangeArrowheads="1"/>
          </p:cNvPicPr>
          <p:nvPr/>
        </p:nvPicPr>
        <p:blipFill>
          <a:blip r:embed="rId4"/>
          <a:srcRect b="5264"/>
          <a:stretch>
            <a:fillRect/>
          </a:stretch>
        </p:blipFill>
        <p:spPr bwMode="auto">
          <a:xfrm>
            <a:off x="-1" y="0"/>
            <a:ext cx="487680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62400" y="304800"/>
            <a:ext cx="5181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spc="-11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Традиция увековечивания подвига и памяти героев Великой войны в наше непростое время на Кавказе приобретает особую значимость, и поэтому есть уверенность в необходимости ее продолжения. И пусть никогда не пропадет любовь к Родине! Из поколения в поколение берегут ее честь и славу!</a:t>
            </a:r>
          </a:p>
        </p:txBody>
      </p:sp>
      <p:pic>
        <p:nvPicPr>
          <p:cNvPr id="1026" name="Picture 2" descr="C:\Users\ученик\Desktop\Зал  боевой славы сош №2\untitled.bmp"/>
          <p:cNvPicPr>
            <a:picLocks noChangeAspect="1" noChangeArrowheads="1"/>
          </p:cNvPicPr>
          <p:nvPr/>
        </p:nvPicPr>
        <p:blipFill>
          <a:blip r:embed="rId2"/>
          <a:srcRect l="23333" t="2593" r="23333" b="2593"/>
          <a:stretch>
            <a:fillRect/>
          </a:stretch>
        </p:blipFill>
        <p:spPr bwMode="auto">
          <a:xfrm>
            <a:off x="152400" y="381000"/>
            <a:ext cx="37338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85800" y="4267200"/>
            <a:ext cx="8186766" cy="2143140"/>
          </a:xfrm>
        </p:spPr>
        <p:txBody>
          <a:bodyPr/>
          <a:lstStyle/>
          <a:p>
            <a:pPr algn="just"/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Традиционная встреча учащихся с ветеранами войны, участниками Сталинградской битвы в день разгрома фашистов под Сталинградом (2 февраля ).</a:t>
            </a:r>
            <a:endParaRPr lang="ru-RU" sz="2800" i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SUC512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4039985" cy="3029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SUC512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714356"/>
            <a:ext cx="4039985" cy="3029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к 2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4143404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ек 2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8600"/>
            <a:ext cx="4071948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5903893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Виктор Яковлевич Цап </a:t>
            </a: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зажигает Вечный огонь. (2 февраля 2009г)</a:t>
            </a:r>
            <a:endParaRPr lang="ru-RU" sz="2800" i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 298.jpg"/>
          <p:cNvPicPr>
            <a:picLocks noChangeAspect="1"/>
          </p:cNvPicPr>
          <p:nvPr/>
        </p:nvPicPr>
        <p:blipFill>
          <a:blip r:embed="rId2"/>
          <a:srcRect b="23083"/>
          <a:stretch>
            <a:fillRect/>
          </a:stretch>
        </p:blipFill>
        <p:spPr>
          <a:xfrm>
            <a:off x="304800" y="213022"/>
            <a:ext cx="8534400" cy="496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25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Торжественная 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линейка, 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посвященная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65 - </a:t>
            </a:r>
            <a:r>
              <a:rPr lang="ru-RU" sz="2800" b="1" i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летию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Сталинградской битвы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2февраля 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2008г)</a:t>
            </a:r>
            <a:endParaRPr lang="ru-RU" sz="2800" b="1" i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к 302.jpg"/>
          <p:cNvPicPr>
            <a:picLocks noChangeAspect="1"/>
          </p:cNvPicPr>
          <p:nvPr/>
        </p:nvPicPr>
        <p:blipFill>
          <a:blip r:embed="rId3"/>
          <a:srcRect b="18182"/>
          <a:stretch>
            <a:fillRect/>
          </a:stretch>
        </p:blipFill>
        <p:spPr>
          <a:xfrm>
            <a:off x="228600" y="152400"/>
            <a:ext cx="86106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4730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Горбакова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Диана: «Я читаю письмо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моего прадеда с фронта…»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(Классный час в 6 </a:t>
            </a:r>
            <a:r>
              <a:rPr lang="ru-RU" sz="2800" b="1" i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28 апреля 2009 г). </a:t>
            </a:r>
            <a:endParaRPr lang="ru-RU" sz="2800" b="1" i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94.jpg"/>
          <p:cNvPicPr>
            <a:picLocks noChangeAspect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«Сохранившая мир детям»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Жулина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В.Г. </a:t>
            </a:r>
            <a:r>
              <a:rPr lang="ru-RU" sz="26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участница Сталинградской битвы. </a:t>
            </a:r>
          </a:p>
          <a:p>
            <a:pPr algn="ctr"/>
            <a:r>
              <a:rPr lang="ru-RU" sz="26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(Праздник Победы в 4-х классах. Апрель 2009 г). </a:t>
            </a:r>
            <a:endParaRPr lang="ru-RU" sz="2600" b="1" i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24.jpg"/>
          <p:cNvPicPr>
            <a:picLocks noChangeAspect="1"/>
          </p:cNvPicPr>
          <p:nvPr/>
        </p:nvPicPr>
        <p:blipFill>
          <a:blip r:embed="rId3"/>
          <a:srcRect t="4444" b="6667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Мы рады Вам</a:t>
            </a:r>
            <a:endParaRPr lang="ru-RU" sz="3600" b="1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903893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Цап В.Я. Коваль Н.П. Соколов Ю. Г.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(март 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2009 </a:t>
            </a:r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г)</a:t>
            </a:r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Свеч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Свечение</Template>
  <TotalTime>275</TotalTime>
  <Words>239</Words>
  <PresentationFormat>Экран (4:3)</PresentationFormat>
  <Paragraphs>37</Paragraphs>
  <Slides>13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Свечение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«Дети войны»  Круглый стол: сын полка Федотов Павел Абрамович   с учащимися  МОУ  СОШ  № 2, 5, 8. 20 апреля 2010 года.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Болдарева ТА</cp:lastModifiedBy>
  <cp:revision>41</cp:revision>
  <dcterms:modified xsi:type="dcterms:W3CDTF">2010-04-29T08:03:37Z</dcterms:modified>
</cp:coreProperties>
</file>