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6" r:id="rId2"/>
    <p:sldId id="25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5C0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8B8219-15F3-4BA7-B9EF-63F0B8DB7505}" type="datetimeFigureOut">
              <a:rPr lang="ru-RU" smtClean="0"/>
              <a:pPr/>
              <a:t>29.04.2010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AA81B-0E51-482F-A3B0-D89BB8E77F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C2223-0B3D-4F2F-B865-15541AAB0AF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AA81B-0E51-482F-A3B0-D89BB8E77FB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AA81B-0E51-482F-A3B0-D89BB8E77FB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BC2223-0B3D-4F2F-B865-15541AAB0AF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290" y="685782"/>
            <a:ext cx="642942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2155806"/>
            <a:ext cx="642942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4/29/2010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4/29/2010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4/29/2010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4/29/2010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4/29/2010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4/29/2010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4/29/2010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4/29/2010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4/29/2010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4/29/2010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4/29/2010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4/29/2010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47;&#1072;&#1083;%20%20&#1073;&#1086;&#1077;&#1074;&#1086;&#1081;%20&#1089;&#1083;&#1072;&#1074;&#1099;%20&#1089;&#1086;&#1096;%20&#8470;2\&#1053;&#1072;%20&#1073;&#1077;&#1079;&#1099;&#1084;&#1103;&#1085;&#1085;&#1086;&#1081;%20&#1074;&#1099;&#1089;&#1086;&#1090;&#1077;.wma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&#1048;&#1085;&#1090;&#1077;&#1088;&#1074;&#1100;&#1102;%20&#1054;&#1084;&#1072;&#1088;&#1086;&#1074;&#1072;2.mpg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&#1048;&#1085;&#1090;&#1077;&#1088;&#1074;&#1100;&#1102;%20&#1054;&#1084;&#1072;&#1088;&#1086;&#1074;&#1072;2.wm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На безымянной высоте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4" name="Рисунок 3" descr="1210276964_9may_ecard_33[1]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28800" y="381000"/>
            <a:ext cx="5873531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Встреча </a:t>
            </a:r>
          </a:p>
          <a:p>
            <a:pPr algn="ctr"/>
            <a:r>
              <a:rPr lang="ru-RU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поколений</a:t>
            </a:r>
            <a:endParaRPr lang="ru-RU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На безымянной высоте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00000" numSld="13"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анимации\5[1]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0"/>
            <a:ext cx="4343400" cy="6858000"/>
          </a:xfrm>
          <a:prstGeom prst="rect">
            <a:avLst/>
          </a:prstGeom>
          <a:noFill/>
        </p:spPr>
      </p:pic>
      <p:pic>
        <p:nvPicPr>
          <p:cNvPr id="2" name="Рисунок 1" descr="IMG_1069.jpg"/>
          <p:cNvPicPr>
            <a:picLocks noChangeAspect="1"/>
          </p:cNvPicPr>
          <p:nvPr/>
        </p:nvPicPr>
        <p:blipFill>
          <a:blip r:embed="rId4" cstate="print"/>
          <a:srcRect t="15407" r="40833"/>
          <a:stretch>
            <a:fillRect/>
          </a:stretch>
        </p:blipFill>
        <p:spPr>
          <a:xfrm>
            <a:off x="152400" y="228600"/>
            <a:ext cx="5257800" cy="54387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62600" y="304801"/>
            <a:ext cx="3429000" cy="582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Шаповалова</a:t>
            </a:r>
            <a:r>
              <a:rPr lang="ru-RU" sz="3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З.В.</a:t>
            </a:r>
          </a:p>
          <a:p>
            <a:endParaRPr lang="ru-RU" sz="32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</a:pPr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Связистка, участница освобождения Белоруссии. Награждена орденом Отечественной войны </a:t>
            </a:r>
            <a:r>
              <a:rPr lang="en-US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степени.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780782"/>
            <a:ext cx="541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Рассказ со слезами на глазах. </a:t>
            </a:r>
          </a:p>
          <a:p>
            <a:pPr algn="ctr"/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(апрель 2009г) </a:t>
            </a: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381000"/>
            <a:ext cx="8763000" cy="92867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«Дети войны»  Круглый стол:</a:t>
            </a:r>
            <a:b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сын полка </a:t>
            </a:r>
            <a:r>
              <a:rPr lang="ru-RU" sz="32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Федотов Павел Абрамович </a:t>
            </a:r>
            <a:br>
              <a:rPr lang="ru-RU" sz="32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 с учащимися  МОУ  СОШ  № 2, 5, 8.</a:t>
            </a:r>
            <a:b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20 апреля 2010 года.</a:t>
            </a:r>
            <a:endParaRPr lang="ru-RU" sz="2800" b="1" i="1" dirty="0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0" name="Picture 2" descr="E:\ФОТО\Дети войны\SUC515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0129" b="8102"/>
          <a:stretch>
            <a:fillRect/>
          </a:stretch>
        </p:blipFill>
        <p:spPr bwMode="auto">
          <a:xfrm>
            <a:off x="304800" y="1752600"/>
            <a:ext cx="8458200" cy="4953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блютуз\Папка0276.jpg"/>
          <p:cNvPicPr>
            <a:picLocks noChangeAspect="1" noChangeArrowheads="1"/>
          </p:cNvPicPr>
          <p:nvPr/>
        </p:nvPicPr>
        <p:blipFill>
          <a:blip r:embed="rId2"/>
          <a:srcRect t="14865" b="5405"/>
          <a:stretch>
            <a:fillRect/>
          </a:stretch>
        </p:blipFill>
        <p:spPr bwMode="auto">
          <a:xfrm>
            <a:off x="228600" y="152400"/>
            <a:ext cx="4191000" cy="4572000"/>
          </a:xfrm>
          <a:prstGeom prst="rect">
            <a:avLst/>
          </a:prstGeom>
          <a:noFill/>
        </p:spPr>
      </p:pic>
      <p:pic>
        <p:nvPicPr>
          <p:cNvPr id="1027" name="Picture 3" descr="F:\блютуз\Папка0277.jpg"/>
          <p:cNvPicPr>
            <a:picLocks noChangeAspect="1" noChangeArrowheads="1"/>
          </p:cNvPicPr>
          <p:nvPr/>
        </p:nvPicPr>
        <p:blipFill>
          <a:blip r:embed="rId3"/>
          <a:srcRect t="13514" b="5405"/>
          <a:stretch>
            <a:fillRect/>
          </a:stretch>
        </p:blipFill>
        <p:spPr bwMode="auto">
          <a:xfrm>
            <a:off x="4648200" y="152400"/>
            <a:ext cx="4229100" cy="4572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1000" y="4611231"/>
            <a:ext cx="8763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Вручение книги «Сыны Осетии» </a:t>
            </a:r>
          </a:p>
          <a:p>
            <a:pPr algn="ctr"/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Федотовым  П.А. и </a:t>
            </a:r>
            <a:r>
              <a:rPr lang="ru-RU" sz="2800" b="1" i="1" dirty="0" err="1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Кислицыным</a:t>
            </a: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В.Н.</a:t>
            </a:r>
            <a:endParaRPr lang="ru-RU" sz="2800" b="1" i="1" dirty="0" smtClean="0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(атаман  Моздокского казачьего войска) .</a:t>
            </a:r>
          </a:p>
          <a:p>
            <a:pPr algn="ctr"/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Встреча со старшеклассниками  школы. </a:t>
            </a:r>
          </a:p>
          <a:p>
            <a:pPr algn="ctr"/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23 апреля 2010 г. </a:t>
            </a:r>
            <a:endParaRPr lang="ru-RU" sz="2800" b="1" i="1" dirty="0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990600"/>
            <a:ext cx="6172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Интервью</a:t>
            </a:r>
          </a:p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ученицы 10 класса</a:t>
            </a:r>
          </a:p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Омаровой </a:t>
            </a:r>
            <a:r>
              <a:rPr lang="ru-RU" sz="4000" dirty="0" err="1" smtClean="0">
                <a:solidFill>
                  <a:srgbClr val="FFFF00"/>
                </a:solidFill>
              </a:rPr>
              <a:t>Заремы</a:t>
            </a:r>
            <a:endParaRPr lang="ru-RU" sz="4000" dirty="0" smtClean="0">
              <a:solidFill>
                <a:srgbClr val="FFFF00"/>
              </a:solidFill>
            </a:endParaRPr>
          </a:p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с бабушкой </a:t>
            </a:r>
            <a:r>
              <a:rPr lang="ru-RU" sz="4000" dirty="0" err="1" smtClean="0">
                <a:solidFill>
                  <a:srgbClr val="FFFF00"/>
                </a:solidFill>
              </a:rPr>
              <a:t>Петковой</a:t>
            </a:r>
            <a:r>
              <a:rPr lang="ru-RU" sz="4000" dirty="0" smtClean="0">
                <a:solidFill>
                  <a:srgbClr val="FFFF00"/>
                </a:solidFill>
              </a:rPr>
              <a:t> М.И.</a:t>
            </a:r>
            <a:endParaRPr lang="ru-RU" sz="4000" dirty="0" smtClean="0">
              <a:solidFill>
                <a:srgbClr val="FFFF00"/>
              </a:solidFill>
              <a:hlinkClick r:id="rId3" action="ppaction://hlinkfil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29000" y="40386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hlinkClick r:id="rId4" action="ppaction://hlinkfile"/>
              </a:rPr>
              <a:t>Посмотреть</a:t>
            </a:r>
            <a:endParaRPr lang="ru-RU" sz="2400" dirty="0"/>
          </a:p>
        </p:txBody>
      </p:sp>
    </p:spTree>
  </p:cSld>
  <p:clrMapOvr>
    <a:masterClrMapping/>
  </p:clrMapOvr>
  <p:transition advClick="0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6" name="Picture 4" descr="phl445c60355f95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7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 descr="sol_c_0169"/>
          <p:cNvPicPr>
            <a:picLocks noChangeAspect="1" noChangeArrowheads="1"/>
          </p:cNvPicPr>
          <p:nvPr/>
        </p:nvPicPr>
        <p:blipFill>
          <a:blip r:embed="rId4"/>
          <a:srcRect b="5264"/>
          <a:stretch>
            <a:fillRect/>
          </a:stretch>
        </p:blipFill>
        <p:spPr bwMode="auto">
          <a:xfrm>
            <a:off x="-1" y="0"/>
            <a:ext cx="4876801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62400" y="304800"/>
            <a:ext cx="51816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i="1" spc="-110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Традиция увековечивания подвига и памяти героев Великой войны в наше непростое время на Кавказе приобретает особую значимость, и поэтому есть уверенность в необходимости ее продолжения. И пусть никогда не пропадет любовь к Родине! Из поколения в поколение берегут ее честь и славу!</a:t>
            </a:r>
          </a:p>
        </p:txBody>
      </p:sp>
      <p:pic>
        <p:nvPicPr>
          <p:cNvPr id="1026" name="Picture 2" descr="C:\Users\ученик\Desktop\Зал  боевой славы сош №2\untitled.bmp"/>
          <p:cNvPicPr>
            <a:picLocks noChangeAspect="1" noChangeArrowheads="1"/>
          </p:cNvPicPr>
          <p:nvPr/>
        </p:nvPicPr>
        <p:blipFill>
          <a:blip r:embed="rId2"/>
          <a:srcRect l="23333" t="2593" r="23333" b="2593"/>
          <a:stretch>
            <a:fillRect/>
          </a:stretch>
        </p:blipFill>
        <p:spPr bwMode="auto">
          <a:xfrm>
            <a:off x="152400" y="381000"/>
            <a:ext cx="3733800" cy="6096000"/>
          </a:xfrm>
          <a:prstGeom prst="rect">
            <a:avLst/>
          </a:prstGeom>
          <a:noFill/>
        </p:spPr>
      </p:pic>
    </p:spTree>
  </p:cSld>
  <p:clrMapOvr>
    <a:masterClrMapping/>
  </p:clrMapOvr>
  <p:transition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85800" y="4267200"/>
            <a:ext cx="8186766" cy="2143140"/>
          </a:xfrm>
        </p:spPr>
        <p:txBody>
          <a:bodyPr/>
          <a:lstStyle/>
          <a:p>
            <a:pPr algn="just"/>
            <a:r>
              <a:rPr lang="ru-RU" sz="2800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Традиционная встреча учащихся с ветеранами войны, участниками Сталинградской битвы в день разгрома фашистов под Сталинградом (2 февраля ).</a:t>
            </a:r>
            <a:endParaRPr lang="ru-RU" sz="2800" i="1" dirty="0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SUC5129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85720" y="785794"/>
            <a:ext cx="4039985" cy="30299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Содержимое 5" descr="SUC5125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857752" y="714356"/>
            <a:ext cx="4039985" cy="30299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дек 29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228600"/>
            <a:ext cx="4143404" cy="5715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дек 29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228600"/>
            <a:ext cx="4071948" cy="5715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609600" y="5903893"/>
            <a:ext cx="75009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Виктор Яковлевич Цап </a:t>
            </a:r>
            <a:r>
              <a:rPr lang="ru-RU" sz="2800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зажигает Вечный огонь. (2 февраля 2009г)</a:t>
            </a:r>
            <a:endParaRPr lang="ru-RU" sz="2800" i="1" dirty="0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ек 298.jpg"/>
          <p:cNvPicPr>
            <a:picLocks noChangeAspect="1"/>
          </p:cNvPicPr>
          <p:nvPr/>
        </p:nvPicPr>
        <p:blipFill>
          <a:blip r:embed="rId2"/>
          <a:srcRect b="23083"/>
          <a:stretch>
            <a:fillRect/>
          </a:stretch>
        </p:blipFill>
        <p:spPr>
          <a:xfrm>
            <a:off x="304800" y="213022"/>
            <a:ext cx="8534400" cy="4968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81000" y="5257800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Торжественная </a:t>
            </a: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линейка, </a:t>
            </a: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посвященная </a:t>
            </a:r>
          </a:p>
          <a:p>
            <a:pPr algn="ctr"/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65 - </a:t>
            </a:r>
            <a:r>
              <a:rPr lang="ru-RU" sz="2800" b="1" i="1" dirty="0" err="1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летию</a:t>
            </a: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Сталинградской битвы </a:t>
            </a:r>
          </a:p>
          <a:p>
            <a:pPr algn="ctr"/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</a:t>
            </a: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2февраля </a:t>
            </a: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2008г)</a:t>
            </a:r>
            <a:endParaRPr lang="ru-RU" sz="2800" b="1" i="1" dirty="0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ек 302.jpg"/>
          <p:cNvPicPr>
            <a:picLocks noChangeAspect="1"/>
          </p:cNvPicPr>
          <p:nvPr/>
        </p:nvPicPr>
        <p:blipFill>
          <a:blip r:embed="rId3"/>
          <a:srcRect b="18182"/>
          <a:stretch>
            <a:fillRect/>
          </a:stretch>
        </p:blipFill>
        <p:spPr>
          <a:xfrm>
            <a:off x="228600" y="152400"/>
            <a:ext cx="8610600" cy="5410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5473005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Горбакова</a:t>
            </a: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Диана: «Я читаю письмо </a:t>
            </a:r>
          </a:p>
          <a:p>
            <a:pPr algn="ctr"/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моего прадеда с фронта…»</a:t>
            </a:r>
          </a:p>
          <a:p>
            <a:pPr algn="ctr"/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(Классный час в 6 </a:t>
            </a:r>
            <a:r>
              <a:rPr lang="ru-RU" sz="2800" b="1" i="1" dirty="0" err="1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кл</a:t>
            </a: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., 28 апреля 2009 г). </a:t>
            </a:r>
            <a:endParaRPr lang="ru-RU" sz="2800" b="1" i="1" dirty="0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1094.jpg"/>
          <p:cNvPicPr>
            <a:picLocks noChangeAspect="1"/>
          </p:cNvPicPr>
          <p:nvPr/>
        </p:nvPicPr>
        <p:blipFill>
          <a:blip r:embed="rId2" cstate="print"/>
          <a:srcRect b="5000"/>
          <a:stretch>
            <a:fillRect/>
          </a:stretch>
        </p:blipFill>
        <p:spPr>
          <a:xfrm>
            <a:off x="0" y="0"/>
            <a:ext cx="9144000" cy="5638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228600"/>
            <a:ext cx="6715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bg1"/>
                </a:solidFill>
                <a:latin typeface="Times New Roman" pitchFamily="18" charset="0"/>
              </a:rPr>
              <a:t>«Сохранившая мир детям»</a:t>
            </a:r>
            <a:endParaRPr lang="ru-RU" sz="4000" b="1" i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71500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err="1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Жулина</a:t>
            </a: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В.Г. </a:t>
            </a:r>
            <a:r>
              <a:rPr lang="ru-RU" sz="26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 участница Сталинградской битвы. </a:t>
            </a:r>
          </a:p>
          <a:p>
            <a:pPr algn="ctr"/>
            <a:r>
              <a:rPr lang="ru-RU" sz="26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(Праздник Победы в 4-х классах. Апрель 2009 г). </a:t>
            </a:r>
            <a:endParaRPr lang="ru-RU" sz="2600" b="1" i="1" dirty="0">
              <a:solidFill>
                <a:schemeClr val="accent3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524.jpg"/>
          <p:cNvPicPr>
            <a:picLocks noChangeAspect="1"/>
          </p:cNvPicPr>
          <p:nvPr/>
        </p:nvPicPr>
        <p:blipFill>
          <a:blip r:embed="rId3"/>
          <a:srcRect t="4444" b="6667"/>
          <a:stretch>
            <a:fillRect/>
          </a:stretch>
        </p:blipFill>
        <p:spPr>
          <a:xfrm>
            <a:off x="0" y="0"/>
            <a:ext cx="9144000" cy="5791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57800" y="1524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Мы рады Вам</a:t>
            </a:r>
            <a:endParaRPr lang="ru-RU" sz="3600" b="1" i="1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5903893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Цап В.Я. Коваль Н.П. Соколов Ю. Г. 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(март </a:t>
            </a: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2009 </a:t>
            </a:r>
            <a:r>
              <a:rPr lang="ru-RU" sz="2800" b="1" i="1" dirty="0" smtClean="0">
                <a:solidFill>
                  <a:schemeClr val="accent3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г)</a:t>
            </a:r>
          </a:p>
        </p:txBody>
      </p:sp>
    </p:spTree>
  </p:cSld>
  <p:clrMapOvr>
    <a:masterClrMapping/>
  </p:clrMapOvr>
  <p:transition advClick="0" advTm="8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heme/theme1.xml><?xml version="1.0" encoding="utf-8"?>
<a:theme xmlns:a="http://schemas.openxmlformats.org/drawingml/2006/main" name="Свеч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Свечение</Template>
  <TotalTime>275</TotalTime>
  <Words>239</Words>
  <PresentationFormat>Экран (4:3)</PresentationFormat>
  <Paragraphs>37</Paragraphs>
  <Slides>13</Slides>
  <Notes>4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Свечение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«Дети войны»  Круглый стол: сын полка Федотов Павел Абрамович   с учащимися  МОУ  СОШ  № 2, 5, 8. 20 апреля 2010 года.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Болдарева ТА</cp:lastModifiedBy>
  <cp:revision>41</cp:revision>
  <dcterms:modified xsi:type="dcterms:W3CDTF">2010-04-29T08:03:37Z</dcterms:modified>
</cp:coreProperties>
</file>