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для зала\DSC00803.JPG"/>
          <p:cNvPicPr>
            <a:picLocks noChangeAspect="1" noChangeArrowheads="1"/>
          </p:cNvPicPr>
          <p:nvPr/>
        </p:nvPicPr>
        <p:blipFill>
          <a:blip r:embed="rId2"/>
          <a:srcRect l="11591" t="13079" r="7275" b="11468"/>
          <a:stretch>
            <a:fillRect/>
          </a:stretch>
        </p:blipFill>
        <p:spPr bwMode="auto">
          <a:xfrm>
            <a:off x="214282" y="1500174"/>
            <a:ext cx="8643966" cy="51767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Операция «Забота». Учащиеся школы не оставляют без внимания наших ветеранов. Сокол А.П. с  учениками 10 класса 2008 г. </a:t>
            </a:r>
          </a:p>
        </p:txBody>
      </p:sp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Вахта памяти. У памятника</a:t>
            </a:r>
          </a:p>
          <a:p>
            <a:pPr algn="ctr"/>
            <a:r>
              <a:rPr lang="ru-RU" sz="32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Л. Кондратенко</a:t>
            </a:r>
          </a:p>
        </p:txBody>
      </p:sp>
      <p:pic>
        <p:nvPicPr>
          <p:cNvPr id="1026" name="Picture 2" descr="C:\Users\ученик\Desktop\материалы к музею\вахта памяти\S7300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643998" cy="5072098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Я\Рабочий стол\анимации\5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6190"/>
            <a:ext cx="4786346" cy="375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уходим – очевидцы,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Оставляя память – пламя.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забудьте наши лица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весельем, за делами…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52</Words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Болдарева ТА</cp:lastModifiedBy>
  <cp:revision>24</cp:revision>
  <dcterms:created xsi:type="dcterms:W3CDTF">2010-04-27T07:27:04Z</dcterms:created>
  <dcterms:modified xsi:type="dcterms:W3CDTF">2012-12-10T10:45:20Z</dcterms:modified>
</cp:coreProperties>
</file>