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5" r:id="rId2"/>
    <p:sldMasterId id="2147483757" r:id="rId3"/>
  </p:sldMasterIdLst>
  <p:notesMasterIdLst>
    <p:notesMasterId r:id="rId21"/>
  </p:notesMasterIdLst>
  <p:sldIdLst>
    <p:sldId id="272" r:id="rId4"/>
    <p:sldId id="256" r:id="rId5"/>
    <p:sldId id="257" r:id="rId6"/>
    <p:sldId id="258" r:id="rId7"/>
    <p:sldId id="259" r:id="rId8"/>
    <p:sldId id="260" r:id="rId9"/>
    <p:sldId id="261" r:id="rId10"/>
    <p:sldId id="263" r:id="rId11"/>
    <p:sldId id="264" r:id="rId12"/>
    <p:sldId id="273" r:id="rId13"/>
    <p:sldId id="266" r:id="rId14"/>
    <p:sldId id="267" r:id="rId15"/>
    <p:sldId id="268" r:id="rId16"/>
    <p:sldId id="269" r:id="rId17"/>
    <p:sldId id="270" r:id="rId18"/>
    <p:sldId id="262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A2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08309-2C78-47F4-AF65-5B9B2D14263F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7DD67-36D6-4EC1-B8BA-74B04B198C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37DD67-36D6-4EC1-B8BA-74B04B198CA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DAF73-98D5-4BD7-A0D2-AE461294D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F6C12-F6F9-4DAE-B9C3-92F6BE735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75AD7-ADF8-4FF6-A282-975E7BAC3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C7DEC-62B7-4778-A64A-A72954CCC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8A32B-EFEB-42C4-AA5C-6BBE176BA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4E634-9F32-47B3-B195-61AC6EBA3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4CD88-B164-4503-8603-449C125F15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C1A93-618E-47C4-891C-8C50734EA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30AEB-B539-4F33-BDBB-DA62A06FB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184DE-7D52-4FB1-9657-987D2F9A46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48958-540D-4EB8-BB5D-53CFB654EB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6205B-714C-43BC-809C-4942431FD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3C1CB-C137-4F3A-A748-70706381E7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89C12-B3D2-46DA-846A-DDB055A0F4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39980-514C-4EDD-8B8A-1BF005A58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BD924-DEDF-4324-9D1F-ECE295C058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BB4F4-35F1-41A6-B420-117172D1F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E0D0E-6908-4D52-83E0-9AADA37F8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2AE56-36A6-4714-AE3D-389E428AE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45FC2-EE14-4F4D-B0E7-53D4C3CA9F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E5D00-880E-4E83-9DC3-556307DC1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CD627-66F1-42A3-8BA6-9803704DC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DEE75-0456-4987-A08F-E0289D455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7EAF463A-BC7C-46EE-9F1E-7F377CCA4891}" type="datetimeFigureOut">
              <a:rPr lang="en-US" smtClean="0"/>
              <a:pPr/>
              <a:t>4/28/2010</a:t>
            </a:fld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C7D7F12-AAEF-46A2-B5A9-C75B848FDF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BC739A3-54B1-489E-A7D7-445BB4428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91;&#1095;&#1077;&#1085;&#1080;&#1082;\Desktop\&#1047;&#1072;&#1083;%20%20&#1073;&#1086;&#1077;&#1074;&#1086;&#1081;%20&#1089;&#1083;&#1072;&#1074;&#1099;%20&#1089;&#1086;&#1096;%20&#8470;2\&#1055;&#1088;&#1086;&#1092;&#1077;&#1089;&#1089;&#1080;&#1086;&#1085;&#1072;&#1083;.mp3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4876800" y="609600"/>
            <a:ext cx="4038600" cy="502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76"/>
              </a:avLst>
            </a:prstTxWarp>
          </a:bodyPr>
          <a:lstStyle/>
          <a:p>
            <a:pPr algn="ctr" rtl="0"/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6" descr="SUC51506.JPG"/>
          <p:cNvPicPr>
            <a:picLocks noChangeAspect="1"/>
          </p:cNvPicPr>
          <p:nvPr/>
        </p:nvPicPr>
        <p:blipFill>
          <a:blip r:embed="rId3" cstate="print"/>
          <a:srcRect r="3226"/>
          <a:stretch>
            <a:fillRect/>
          </a:stretch>
        </p:blipFill>
        <p:spPr bwMode="auto">
          <a:xfrm>
            <a:off x="152401" y="0"/>
            <a:ext cx="8762999" cy="6858000"/>
          </a:xfrm>
          <a:prstGeom prst="rect">
            <a:avLst/>
          </a:prstGeom>
          <a:noFill/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Профессиона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629400" y="6172200"/>
            <a:ext cx="304800" cy="304800"/>
          </a:xfrm>
          <a:prstGeom prst="rect">
            <a:avLst/>
          </a:prstGeom>
        </p:spPr>
      </p:pic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828800" y="304800"/>
            <a:ext cx="4953000" cy="632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9525" algn="ctr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00008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107763" dir="135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Экскурсия</a:t>
            </a:r>
          </a:p>
          <a:p>
            <a:pPr algn="ctr" rtl="0"/>
            <a:r>
              <a:rPr lang="ru-RU" sz="3600" b="1" kern="10" spc="0" dirty="0" smtClean="0">
                <a:ln w="9525" algn="ctr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00008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107763" dir="135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по</a:t>
            </a:r>
          </a:p>
          <a:p>
            <a:pPr algn="ctr" rtl="0"/>
            <a:r>
              <a:rPr lang="ru-RU" sz="3600" b="1" kern="10" spc="0" dirty="0" smtClean="0">
                <a:ln w="9525" algn="ctr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00008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107763" dir="135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Залу</a:t>
            </a:r>
          </a:p>
          <a:p>
            <a:pPr algn="ctr" rtl="0"/>
            <a:r>
              <a:rPr lang="ru-RU" sz="3600" b="1" kern="10" spc="0" dirty="0" smtClean="0">
                <a:ln w="9525" algn="ctr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00008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107763" dir="135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боевой</a:t>
            </a:r>
          </a:p>
          <a:p>
            <a:pPr algn="ctr" rtl="0"/>
            <a:r>
              <a:rPr lang="ru-RU" sz="3600" b="1" kern="10" spc="0" dirty="0" smtClean="0">
                <a:ln w="9525" algn="ctr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00008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107763" dir="135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славы</a:t>
            </a:r>
            <a:endParaRPr lang="ru-RU" sz="3600" b="1" kern="10" spc="0" dirty="0">
              <a:ln w="9525" algn="ctr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FF"/>
                  </a:gs>
                  <a:gs pos="100000">
                    <a:srgbClr val="00008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107763" dir="135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0" presetClass="exit" presetSubtype="0" fill="hold" nodeType="afterEffect">
                                  <p:stCondLst>
                                    <p:cond delay="30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20"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Рисунки ВОВ\Зал боев славы\Изображение 016.jpg"/>
          <p:cNvPicPr>
            <a:picLocks noChangeAspect="1" noChangeArrowheads="1"/>
          </p:cNvPicPr>
          <p:nvPr/>
        </p:nvPicPr>
        <p:blipFill>
          <a:blip r:embed="rId2" cstate="print"/>
          <a:srcRect t="4255" b="4255"/>
          <a:stretch>
            <a:fillRect/>
          </a:stretch>
        </p:blipFill>
        <p:spPr bwMode="auto">
          <a:xfrm>
            <a:off x="0" y="3352800"/>
            <a:ext cx="4572000" cy="3505200"/>
          </a:xfrm>
          <a:prstGeom prst="rect">
            <a:avLst/>
          </a:prstGeom>
          <a:noFill/>
        </p:spPr>
      </p:pic>
      <p:pic>
        <p:nvPicPr>
          <p:cNvPr id="1027" name="Picture 3" descr="F:\Рисунки ВОВ\Зал боев славы\Изображение 014.jpg"/>
          <p:cNvPicPr>
            <a:picLocks noChangeAspect="1" noChangeArrowheads="1"/>
          </p:cNvPicPr>
          <p:nvPr/>
        </p:nvPicPr>
        <p:blipFill>
          <a:blip r:embed="rId3" cstate="print"/>
          <a:srcRect l="8824" t="5357" r="5882" b="5357"/>
          <a:stretch>
            <a:fillRect/>
          </a:stretch>
        </p:blipFill>
        <p:spPr bwMode="auto">
          <a:xfrm>
            <a:off x="4572000" y="3352800"/>
            <a:ext cx="4572000" cy="3505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53000" y="228600"/>
            <a:ext cx="381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Макеты </a:t>
            </a:r>
          </a:p>
          <a:p>
            <a:pPr algn="ctr"/>
            <a:r>
              <a:rPr lang="ru-RU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военной </a:t>
            </a:r>
          </a:p>
          <a:p>
            <a:pPr algn="ctr"/>
            <a:r>
              <a:rPr lang="ru-RU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техники, </a:t>
            </a:r>
          </a:p>
          <a:p>
            <a:pPr algn="ctr"/>
            <a:r>
              <a:rPr lang="ru-RU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сделанные учащимися</a:t>
            </a:r>
          </a:p>
          <a:p>
            <a:pPr algn="ctr"/>
            <a:r>
              <a:rPr lang="ru-RU" sz="3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6-7 классов.</a:t>
            </a:r>
            <a:endParaRPr lang="ru-RU" sz="3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F:\Рисунки ВОВ\Зал боев славы\Изображение 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709"/>
            <a:ext cx="4572000" cy="3325091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DC131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78" r="7697"/>
          <a:stretch>
            <a:fillRect/>
          </a:stretch>
        </p:blipFill>
        <p:spPr>
          <a:xfrm>
            <a:off x="228600" y="533400"/>
            <a:ext cx="4114800" cy="6000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495800" y="457200"/>
            <a:ext cx="4462490" cy="565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3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стенде </a:t>
            </a:r>
            <a:r>
              <a:rPr lang="ru-RU" sz="3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«Земляки – кавалеры Ордена Славы</a:t>
            </a:r>
            <a:r>
              <a:rPr lang="ru-RU" sz="3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 </a:t>
            </a:r>
            <a:r>
              <a:rPr lang="ru-RU" sz="3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представлены:</a:t>
            </a:r>
          </a:p>
          <a:p>
            <a:pPr algn="ctr">
              <a:lnSpc>
                <a:spcPct val="130000"/>
              </a:lnSpc>
            </a:pP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Мартыненко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Н.А. Сергеев И.М</a:t>
            </a:r>
          </a:p>
          <a:p>
            <a:pPr algn="ctr">
              <a:lnSpc>
                <a:spcPct val="130000"/>
              </a:lnSpc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Цезарь И.Г.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UC515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8632112" cy="628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676400"/>
          </a:xfrm>
        </p:spPr>
        <p:txBody>
          <a:bodyPr>
            <a:noAutofit/>
          </a:bodyPr>
          <a:lstStyle/>
          <a:p>
            <a:pPr algn="just"/>
            <a:r>
              <a:rPr lang="ru-RU" sz="2200" b="1" dirty="0" smtClean="0">
                <a:solidFill>
                  <a:srgbClr val="FF0000"/>
                </a:solidFill>
              </a:rPr>
              <a:t>Дмитриенко Карен</a:t>
            </a:r>
            <a:r>
              <a:rPr lang="ru-RU" sz="2200" b="1" dirty="0" smtClean="0"/>
              <a:t> – выпускник  нашей школы, погибший в годы второй Чеченской войны. Награжден орденом Мужества посмертно.</a:t>
            </a:r>
            <a:br>
              <a:rPr lang="ru-RU" sz="2200" b="1" dirty="0" smtClean="0"/>
            </a:br>
            <a:r>
              <a:rPr lang="ru-RU" sz="2200" b="1" dirty="0" err="1" smtClean="0">
                <a:solidFill>
                  <a:srgbClr val="FF0000"/>
                </a:solidFill>
              </a:rPr>
              <a:t>Трегубов</a:t>
            </a:r>
            <a:r>
              <a:rPr lang="ru-RU" sz="2200" b="1" dirty="0" smtClean="0">
                <a:solidFill>
                  <a:srgbClr val="FF0000"/>
                </a:solidFill>
              </a:rPr>
              <a:t> Вячеслав</a:t>
            </a:r>
            <a:r>
              <a:rPr lang="ru-RU" sz="2200" b="1" dirty="0" smtClean="0"/>
              <a:t> – </a:t>
            </a:r>
            <a:r>
              <a:rPr lang="ru-RU" sz="2200" b="1" dirty="0" smtClean="0"/>
              <a:t>выпускник  нашей школы, погиб </a:t>
            </a:r>
            <a:r>
              <a:rPr lang="ru-RU" sz="2200" b="1" dirty="0" smtClean="0"/>
              <a:t>при исполнении служебного долга в 1998 году. Награжден орденом Мужества посмертно.</a:t>
            </a:r>
            <a:endParaRPr lang="ru-RU" sz="2200" b="1" dirty="0"/>
          </a:p>
        </p:txBody>
      </p:sp>
      <p:pic>
        <p:nvPicPr>
          <p:cNvPr id="6" name="Содержимое 5" descr="SUC515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981200"/>
            <a:ext cx="7729835" cy="4876800"/>
          </a:xfrm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3200400" cy="5211754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ru-RU" sz="3600" b="1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Ученики нашей школы, выбравшие профессию защитников Отечества</a:t>
            </a:r>
            <a:endParaRPr lang="ru-RU" sz="3600" b="1" i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" name="Содержимое 3" descr="SUC515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05200" y="214290"/>
            <a:ext cx="5410200" cy="6310968"/>
          </a:xfrm>
        </p:spPr>
      </p:pic>
    </p:spTree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DC131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28600" y="609600"/>
            <a:ext cx="4267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SDC1312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38658" y="609600"/>
            <a:ext cx="4605342" cy="624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81000" y="396240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Завершают тему войны стенды 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0.00417 -0.5960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1024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UC5149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21064947">
            <a:off x="4376552" y="1288938"/>
            <a:ext cx="4214842" cy="46889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SUC5150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266483">
            <a:off x="416810" y="1259791"/>
            <a:ext cx="3209646" cy="49853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advClick="0" advTm="4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2214554"/>
            <a:ext cx="8229600" cy="1143000"/>
          </a:xfrm>
        </p:spPr>
        <p:txBody>
          <a:bodyPr>
            <a:noAutofit/>
          </a:bodyPr>
          <a:lstStyle/>
          <a:p>
            <a:r>
              <a:rPr sz="9600" b="1" i="1" smtClean="0">
                <a:solidFill>
                  <a:srgbClr val="FFFF00"/>
                </a:solidFill>
                <a:latin typeface="Monotype Corsiva" pitchFamily="66" charset="0"/>
              </a:rPr>
              <a:t>Помни </a:t>
            </a:r>
            <a:br>
              <a:rPr sz="9600" b="1" i="1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sz="9600" b="1" i="1" smtClean="0">
                <a:solidFill>
                  <a:srgbClr val="FFFF00"/>
                </a:solidFill>
                <a:latin typeface="Monotype Corsiva" pitchFamily="66" charset="0"/>
              </a:rPr>
              <a:t>своих героев</a:t>
            </a:r>
            <a:endParaRPr lang="ru-RU" sz="9600" b="1" i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DC131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26434"/>
          <a:stretch>
            <a:fillRect/>
          </a:stretch>
        </p:blipFill>
        <p:spPr>
          <a:xfrm>
            <a:off x="0" y="0"/>
            <a:ext cx="9144000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38200" y="5105400"/>
            <a:ext cx="739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зале три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экспозиции. </a:t>
            </a:r>
            <a:endParaRPr lang="ru-RU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ервая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посвящена </a:t>
            </a:r>
          </a:p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Дням воинской славы России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5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6" descr="SUC51474.JPG"/>
          <p:cNvPicPr>
            <a:picLocks noChangeAspect="1"/>
          </p:cNvPicPr>
          <p:nvPr/>
        </p:nvPicPr>
        <p:blipFill>
          <a:blip r:embed="rId3" cstate="print"/>
          <a:srcRect l="6140" b="22486"/>
          <a:stretch>
            <a:fillRect/>
          </a:stretch>
        </p:blipFill>
        <p:spPr bwMode="auto">
          <a:xfrm>
            <a:off x="228600" y="0"/>
            <a:ext cx="8686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541145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Вторая экспозиция – </a:t>
            </a:r>
          </a:p>
          <a:p>
            <a:pPr marR="0" lvl="0" indent="0"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«Никто не забыт, ничто не забыто!» -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посвящена Великой Отечественной войне.</a:t>
            </a:r>
          </a:p>
        </p:txBody>
      </p:sp>
    </p:spTree>
  </p:cSld>
  <p:clrMapOvr>
    <a:masterClrMapping/>
  </p:clrMapOvr>
  <p:transition spd="med" advTm="5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SUC515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13"/>
          <a:stretch>
            <a:fillRect/>
          </a:stretch>
        </p:blipFill>
        <p:spPr>
          <a:xfrm>
            <a:off x="4495800" y="228600"/>
            <a:ext cx="4648200" cy="6357982"/>
          </a:xfrm>
        </p:spPr>
      </p:pic>
      <p:sp>
        <p:nvSpPr>
          <p:cNvPr id="4" name="Прямоугольник 3"/>
          <p:cNvSpPr/>
          <p:nvPr/>
        </p:nvSpPr>
        <p:spPr>
          <a:xfrm>
            <a:off x="0" y="685800"/>
            <a:ext cx="4419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Материалы, содержащиеся </a:t>
            </a:r>
          </a:p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стендах, получили всеобщее одобрение </a:t>
            </a:r>
          </a:p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ветеранов, </a:t>
            </a:r>
          </a:p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их родственников, учащихся, </a:t>
            </a:r>
            <a:r>
              <a:rPr lang="ru-RU" sz="3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педколлектива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общественности.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UC515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498"/>
          <a:stretch>
            <a:fillRect/>
          </a:stretch>
        </p:blipFill>
        <p:spPr>
          <a:xfrm>
            <a:off x="214282" y="214290"/>
            <a:ext cx="8728425" cy="6262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Особую значимость в экспозиции имеет стенд </a:t>
            </a:r>
            <a:r>
              <a:rPr lang="ru-RU" sz="2000" b="1" i="1" dirty="0" smtClean="0"/>
              <a:t>«Бои за город Моздок». </a:t>
            </a:r>
            <a:r>
              <a:rPr lang="ru-RU" sz="2000" dirty="0" smtClean="0"/>
              <a:t>На нем представлены редкие фото боев за город Моздок 1942-1943гг, а также воспоминания героев и их переписка с учащимися нашей школы.</a:t>
            </a:r>
            <a:endParaRPr lang="ru-RU" dirty="0"/>
          </a:p>
        </p:txBody>
      </p:sp>
      <p:pic>
        <p:nvPicPr>
          <p:cNvPr id="6" name="Содержимое 5" descr="SDC130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143000"/>
            <a:ext cx="7483446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24400"/>
            <a:ext cx="9144000" cy="1928802"/>
          </a:xfrm>
        </p:spPr>
        <p:txBody>
          <a:bodyPr>
            <a:noAutofit/>
          </a:bodyPr>
          <a:lstStyle/>
          <a:p>
            <a:r>
              <a:rPr lang="ru-RU" sz="2800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Не менее интересен стенд </a:t>
            </a:r>
            <a:r>
              <a:rPr lang="ru-RU" sz="3200" b="1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3200" b="1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b="1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«Крылатая дочь Кавказа». </a:t>
            </a:r>
            <a:br>
              <a:rPr lang="ru-RU" sz="3200" b="1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800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Он посвящен отважной летчице – </a:t>
            </a:r>
            <a:r>
              <a:rPr lang="ru-RU" sz="3200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3200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b="1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Л. Кондратенко, </a:t>
            </a:r>
            <a:r>
              <a:rPr lang="ru-RU" sz="2800" i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совершившей 48 боевых вылетов и погибшей на территории Украины. </a:t>
            </a:r>
            <a:endParaRPr lang="ru-RU" sz="2800" i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Содержимое 5" descr="SDC131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8553" t="3048" r="4175" b="5524"/>
          <a:stretch>
            <a:fillRect/>
          </a:stretch>
        </p:blipFill>
        <p:spPr>
          <a:xfrm>
            <a:off x="1676400" y="0"/>
            <a:ext cx="61722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SDC131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91000" y="228600"/>
            <a:ext cx="4667280" cy="6308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04800" y="228600"/>
            <a:ext cx="382908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algn="ctr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Стенд </a:t>
            </a:r>
          </a:p>
          <a:p>
            <a:pPr marR="0" lvl="0" indent="0" algn="ctr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«Земляки-герои Советского Союза» </a:t>
            </a:r>
          </a:p>
          <a:p>
            <a:pPr marR="0" lvl="0" indent="0" algn="ctr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знакомит </a:t>
            </a:r>
          </a:p>
          <a:p>
            <a:pPr marR="0" lvl="0" indent="0" algn="ctr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 нашими земляками, </a:t>
            </a:r>
          </a:p>
          <a:p>
            <a:pPr marR="0" lvl="0" indent="0" algn="ctr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удостоенными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высшей награды Родины.</a:t>
            </a: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SDC131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Голуби">
  <a:themeElements>
    <a:clrScheme name="1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lormaster">
  <a:themeElements>
    <a:clrScheme name="2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001">
  <a:themeElements>
    <a:clrScheme name="001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001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Голуби</Template>
  <TotalTime>376</TotalTime>
  <Words>171</Words>
  <PresentationFormat>Экран (4:3)</PresentationFormat>
  <Paragraphs>35</Paragraphs>
  <Slides>17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Голуби</vt:lpstr>
      <vt:lpstr>2_colormaster</vt:lpstr>
      <vt:lpstr>001</vt:lpstr>
      <vt:lpstr>Слайд 1</vt:lpstr>
      <vt:lpstr>Слайд 2</vt:lpstr>
      <vt:lpstr>Слайд 3</vt:lpstr>
      <vt:lpstr>Слайд 4</vt:lpstr>
      <vt:lpstr>Слайд 5</vt:lpstr>
      <vt:lpstr>Особую значимость в экспозиции имеет стенд «Бои за город Моздок». На нем представлены редкие фото боев за город Моздок 1942-1943гг, а также воспоминания героев и их переписка с учащимися нашей школы.</vt:lpstr>
      <vt:lpstr>Не менее интересен стенд  «Крылатая дочь Кавказа».  Он посвящен отважной летчице –  Л. Кондратенко, совершившей 48 боевых вылетов и погибшей на территории Украины. </vt:lpstr>
      <vt:lpstr>Слайд 8</vt:lpstr>
      <vt:lpstr>Слайд 9</vt:lpstr>
      <vt:lpstr>Слайд 10</vt:lpstr>
      <vt:lpstr>Слайд 11</vt:lpstr>
      <vt:lpstr>Слайд 12</vt:lpstr>
      <vt:lpstr>Дмитриенко Карен – выпускник  нашей школы, погибший в годы второй Чеченской войны. Награжден орденом Мужества посмертно. Трегубов Вячеслав – выпускник  нашей школы, погиб при исполнении служебного долга в 1998 году. Награжден орденом Мужества посмертно.</vt:lpstr>
      <vt:lpstr>Ученики нашей школы, выбравшие профессию защитников Отечества</vt:lpstr>
      <vt:lpstr>Слайд 15</vt:lpstr>
      <vt:lpstr>Слайд 16</vt:lpstr>
      <vt:lpstr>Помни  своих героев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ученик</cp:lastModifiedBy>
  <cp:revision>47</cp:revision>
  <dcterms:modified xsi:type="dcterms:W3CDTF">2010-04-28T06:51:14Z</dcterms:modified>
</cp:coreProperties>
</file>